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7" r:id="rId4"/>
    <p:sldId id="336" r:id="rId5"/>
    <p:sldId id="335" r:id="rId6"/>
    <p:sldId id="333" r:id="rId7"/>
    <p:sldId id="332" r:id="rId8"/>
    <p:sldId id="331" r:id="rId9"/>
    <p:sldId id="330" r:id="rId10"/>
    <p:sldId id="350" r:id="rId11"/>
    <p:sldId id="328" r:id="rId12"/>
    <p:sldId id="327" r:id="rId13"/>
    <p:sldId id="326" r:id="rId14"/>
    <p:sldId id="351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9140"/>
            <a:ext cx="11340000" cy="11277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473325"/>
            <a:ext cx="328803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700" y="2933700"/>
            <a:ext cx="145224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9685" y="3365500"/>
            <a:ext cx="70612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775" y="3762375"/>
            <a:ext cx="314642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838835" y="908685"/>
            <a:ext cx="10992530" cy="33915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78865" y="2187575"/>
            <a:ext cx="247840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4420" y="2597150"/>
            <a:ext cx="307530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23160" y="3326765"/>
            <a:ext cx="815975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025" y="3731895"/>
            <a:ext cx="237871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795655" y="899795"/>
            <a:ext cx="10920140" cy="384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1265" y="2092325"/>
            <a:ext cx="23069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750" y="2778125"/>
            <a:ext cx="115697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503295"/>
            <a:ext cx="124904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390" y="3931920"/>
            <a:ext cx="267208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47328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2185" y="4218940"/>
            <a:ext cx="194754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9730" y="4207510"/>
            <a:ext cx="217678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1380" y="4805680"/>
            <a:ext cx="462407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2020" y="5217160"/>
            <a:ext cx="382460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1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2821" y="2139196"/>
            <a:ext cx="1409168" cy="2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8866" y="2634875"/>
            <a:ext cx="190428" cy="2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5390" y="3140085"/>
            <a:ext cx="676020" cy="2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3425" y="3635764"/>
            <a:ext cx="466549" cy="2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8916" y="4140975"/>
            <a:ext cx="495113" cy="49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3853" y="4283959"/>
            <a:ext cx="466549" cy="2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59125" y="4870450"/>
            <a:ext cx="42418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5440" y="5094203"/>
            <a:ext cx="323727" cy="1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838835" y="908685"/>
            <a:ext cx="10848385" cy="5065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0049" y="3574965"/>
            <a:ext cx="437984" cy="1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4331" y="3574965"/>
            <a:ext cx="199949" cy="1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1409" y="4574743"/>
            <a:ext cx="990226" cy="1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3449" y="4584264"/>
            <a:ext cx="190428" cy="1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0956" y="5555477"/>
            <a:ext cx="3256322" cy="24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838835" y="836930"/>
            <a:ext cx="10920140" cy="3472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2375" y="1375410"/>
            <a:ext cx="62357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540" y="3870960"/>
            <a:ext cx="92900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838835" y="4293870"/>
            <a:ext cx="10848385" cy="24695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81510" y="5914795"/>
            <a:ext cx="285642" cy="2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1100" y="5817235"/>
            <a:ext cx="539432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6380480"/>
            <a:ext cx="170116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790"/>
            <a:ext cx="11340000" cy="2658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4985" y="1196340"/>
            <a:ext cx="73850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690" y="2063115"/>
            <a:ext cx="44386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1585" y="2124710"/>
            <a:ext cx="83058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3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557379"/>
            <a:ext cx="218992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4175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8070" y="1490980"/>
            <a:ext cx="33147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7740" y="2873375"/>
            <a:ext cx="31623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7620" y="3797935"/>
            <a:ext cx="33147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1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480" y="2582545"/>
            <a:ext cx="184658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8550" y="3298825"/>
            <a:ext cx="89598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5535" y="4078605"/>
            <a:ext cx="63436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74870" y="2833370"/>
            <a:ext cx="213741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04080" y="3522980"/>
            <a:ext cx="101727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14240" y="4075430"/>
            <a:ext cx="63436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44535" y="2833370"/>
            <a:ext cx="198564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60410" y="3522980"/>
            <a:ext cx="138049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80095" y="4078605"/>
            <a:ext cx="63436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838835" y="980440"/>
            <a:ext cx="9840005" cy="2569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1950" y="2075180"/>
            <a:ext cx="144272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51075" y="2997835"/>
            <a:ext cx="85915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39030" y="2204720"/>
            <a:ext cx="15811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52770" y="2997835"/>
            <a:ext cx="8439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7495" y="2192020"/>
            <a:ext cx="237553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8640" y="2894965"/>
            <a:ext cx="150812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2024-11-17T13:17:58Z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