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32" r:id="rId4"/>
    <p:sldId id="333" r:id="rId5"/>
    <p:sldId id="334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09140"/>
            <a:ext cx="11340000" cy="107702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579880" y="828040"/>
            <a:ext cx="10344195" cy="55156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30" y="2634615"/>
            <a:ext cx="996950" cy="25952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717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415415" y="1196340"/>
            <a:ext cx="10128295" cy="48723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0575"/>
            <a:ext cx="996950" cy="25952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2024-11-16T07:51:48Z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