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49" r:id="rId10"/>
    <p:sldId id="329" r:id="rId11"/>
    <p:sldId id="350" r:id="rId12"/>
    <p:sldId id="326" r:id="rId13"/>
    <p:sldId id="351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3095625"/>
            <a:ext cx="52006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343025" y="549910"/>
            <a:ext cx="904816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3485" y="779145"/>
            <a:ext cx="9046210" cy="154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2035" y="2664460"/>
            <a:ext cx="24422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035" y="3524250"/>
            <a:ext cx="74136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4" t="56592" r="13344"/>
          <a:stretch>
            <a:fillRect/>
          </a:stretch>
        </p:blipFill>
        <p:spPr>
          <a:xfrm>
            <a:off x="2639060" y="4149090"/>
            <a:ext cx="6408420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"/>
          <a:stretch>
            <a:fillRect/>
          </a:stretch>
        </p:blipFill>
        <p:spPr>
          <a:xfrm>
            <a:off x="550545" y="678180"/>
            <a:ext cx="10160000" cy="61347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1271270" y="980440"/>
            <a:ext cx="7823880" cy="3723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8500" y="1196340"/>
            <a:ext cx="639572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9985" y="2188845"/>
            <a:ext cx="32664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8650" y="3093085"/>
            <a:ext cx="22929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355" y="3936365"/>
            <a:ext cx="726313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1"/>
          <a:stretch>
            <a:fillRect/>
          </a:stretch>
        </p:blipFill>
        <p:spPr>
          <a:xfrm>
            <a:off x="478790" y="692785"/>
            <a:ext cx="10394950" cy="50888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7366"/>
          <a:stretch>
            <a:fillRect/>
          </a:stretch>
        </p:blipFill>
        <p:spPr>
          <a:xfrm>
            <a:off x="1415415" y="4869180"/>
            <a:ext cx="962914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899795"/>
            <a:ext cx="10272440" cy="2888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403" y="2148977"/>
            <a:ext cx="314206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7366"/>
          <a:stretch>
            <a:fillRect/>
          </a:stretch>
        </p:blipFill>
        <p:spPr>
          <a:xfrm>
            <a:off x="1055370" y="3860800"/>
            <a:ext cx="962914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908685"/>
            <a:ext cx="10415950" cy="290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6690" y="2204424"/>
            <a:ext cx="323727" cy="38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7366"/>
          <a:stretch>
            <a:fillRect/>
          </a:stretch>
        </p:blipFill>
        <p:spPr>
          <a:xfrm>
            <a:off x="838835" y="3717290"/>
            <a:ext cx="962914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47" r="8780"/>
          <a:stretch>
            <a:fillRect/>
          </a:stretch>
        </p:blipFill>
        <p:spPr>
          <a:xfrm>
            <a:off x="1415415" y="4436110"/>
            <a:ext cx="9178290" cy="22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5660390"/>
            <a:ext cx="8972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3520" y="5687695"/>
            <a:ext cx="91376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245" y="5687695"/>
            <a:ext cx="7277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9645" y="5732145"/>
            <a:ext cx="8483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9780" y="5732145"/>
            <a:ext cx="4895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 b="47333"/>
          <a:stretch>
            <a:fillRect/>
          </a:stretch>
        </p:blipFill>
        <p:spPr>
          <a:xfrm>
            <a:off x="1487170" y="476250"/>
            <a:ext cx="9178290" cy="26200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7366"/>
          <a:stretch>
            <a:fillRect/>
          </a:stretch>
        </p:blipFill>
        <p:spPr>
          <a:xfrm>
            <a:off x="1189990" y="2853055"/>
            <a:ext cx="962914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621030"/>
            <a:ext cx="10344195" cy="483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7255" y="2823330"/>
            <a:ext cx="1114005" cy="4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6449" y="3805217"/>
            <a:ext cx="1066397" cy="4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4131" y="4796637"/>
            <a:ext cx="561763" cy="4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7366"/>
          <a:stretch>
            <a:fillRect/>
          </a:stretch>
        </p:blipFill>
        <p:spPr>
          <a:xfrm>
            <a:off x="2219960" y="4869815"/>
            <a:ext cx="962914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10497820" cy="6243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9830" y="4550410"/>
            <a:ext cx="389636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229225"/>
            <a:ext cx="10151745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6" r="21002"/>
          <a:stretch>
            <a:fillRect/>
          </a:stretch>
        </p:blipFill>
        <p:spPr>
          <a:xfrm>
            <a:off x="407035" y="3716655"/>
            <a:ext cx="7669530" cy="3127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41" b="85124"/>
          <a:stretch>
            <a:fillRect/>
          </a:stretch>
        </p:blipFill>
        <p:spPr>
          <a:xfrm>
            <a:off x="622935" y="692785"/>
            <a:ext cx="8417560" cy="1014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9" r="14108" b="45915"/>
          <a:stretch>
            <a:fillRect/>
          </a:stretch>
        </p:blipFill>
        <p:spPr>
          <a:xfrm>
            <a:off x="622935" y="1340485"/>
            <a:ext cx="8336280" cy="2672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4004945"/>
            <a:ext cx="6951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4725035"/>
            <a:ext cx="27546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5372735"/>
            <a:ext cx="26092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80" y="6309360"/>
            <a:ext cx="67684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33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