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46" r:id="rId8"/>
    <p:sldId id="347" r:id="rId9"/>
    <p:sldId id="348" r:id="rId10"/>
    <p:sldId id="349" r:id="rId11"/>
    <p:sldId id="326" r:id="rId12"/>
    <p:sldId id="350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2055495"/>
            <a:ext cx="11687810" cy="2747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5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198880" y="1052830"/>
            <a:ext cx="10128295" cy="445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7720" y="1216025"/>
            <a:ext cx="47669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200" y="2179320"/>
            <a:ext cx="529399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5220" y="3093720"/>
            <a:ext cx="278003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5220" y="3962400"/>
            <a:ext cx="10346055" cy="152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9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0"/>
          <a:stretch>
            <a:fillRect/>
          </a:stretch>
        </p:blipFill>
        <p:spPr>
          <a:xfrm>
            <a:off x="1343025" y="765175"/>
            <a:ext cx="98400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0000" y="1898650"/>
            <a:ext cx="44005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8735" y="3105150"/>
            <a:ext cx="42418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2540" y="4320540"/>
            <a:ext cx="42418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42095" y="1908810"/>
            <a:ext cx="2933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78290" y="3115310"/>
            <a:ext cx="2933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90660" y="4320540"/>
            <a:ext cx="44005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6005" y="6026150"/>
            <a:ext cx="4679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981075"/>
            <a:ext cx="10272440" cy="5301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1575" y="1165225"/>
            <a:ext cx="22987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6965" y="1165225"/>
            <a:ext cx="22987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7275" y="1974850"/>
            <a:ext cx="3454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5615" y="5503545"/>
            <a:ext cx="99441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786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0192" y="2919198"/>
            <a:ext cx="369327" cy="39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5278" y="5364988"/>
            <a:ext cx="340917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27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5365" y="3694430"/>
            <a:ext cx="57080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3635" y="4438015"/>
            <a:ext cx="29819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2845" y="5125720"/>
            <a:ext cx="6931025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4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12141" y="4303972"/>
            <a:ext cx="2637430" cy="4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9345" y="5056505"/>
            <a:ext cx="10288905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182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2"/>
          <a:stretch>
            <a:fillRect/>
          </a:stretch>
        </p:blipFill>
        <p:spPr>
          <a:xfrm>
            <a:off x="1271270" y="1052830"/>
            <a:ext cx="8615725" cy="3606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41095" y="2195830"/>
            <a:ext cx="575691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2680" y="3101975"/>
            <a:ext cx="304990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1730" y="3996690"/>
            <a:ext cx="857123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