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44" r:id="rId12"/>
    <p:sldId id="326" r:id="rId13"/>
    <p:sldId id="34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400300"/>
            <a:ext cx="84582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4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565400"/>
            <a:ext cx="2907030" cy="233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575" y="2418080"/>
            <a:ext cx="3999865" cy="2476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260" y="2565400"/>
            <a:ext cx="2214880" cy="232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660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350" y="3988435"/>
            <a:ext cx="4884420" cy="268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95623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6155" y="4062730"/>
            <a:ext cx="529907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705" y="4926330"/>
            <a:ext cx="120904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2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92392" y="3864614"/>
            <a:ext cx="314206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6775" y="3864614"/>
            <a:ext cx="199949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3230" y="4733925"/>
            <a:ext cx="12439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1052830"/>
            <a:ext cx="10344195" cy="505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0041" y="1405869"/>
            <a:ext cx="333249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8429" y="3379835"/>
            <a:ext cx="761712" cy="4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5003" y="3389371"/>
            <a:ext cx="1085440" cy="4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0922" y="5439626"/>
            <a:ext cx="314206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981075"/>
            <a:ext cx="10128295" cy="4126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584" y="2343956"/>
            <a:ext cx="552240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6330" y="3354052"/>
            <a:ext cx="314206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8599170" cy="623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1628775"/>
            <a:ext cx="5461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908685"/>
            <a:ext cx="10272440" cy="403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5733" y="2252971"/>
            <a:ext cx="342770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271270" y="899795"/>
            <a:ext cx="10200050" cy="4093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5960" y="2245253"/>
            <a:ext cx="361813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2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92860" y="4490720"/>
            <a:ext cx="233299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02100" y="3366770"/>
            <a:ext cx="2656205" cy="188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555" y="3623945"/>
            <a:ext cx="3719195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70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2120" y="2230120"/>
            <a:ext cx="6220460" cy="432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2024-11-16T14:57:23Z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