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46" r:id="rId10"/>
    <p:sldId id="327" r:id="rId11"/>
    <p:sldId id="326" r:id="rId12"/>
    <p:sldId id="34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3067050"/>
            <a:ext cx="43434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341120"/>
            <a:ext cx="10836910" cy="5302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8" t="2558" r="9534" b="43556"/>
          <a:stretch>
            <a:fillRect/>
          </a:stretch>
        </p:blipFill>
        <p:spPr>
          <a:xfrm>
            <a:off x="7752080" y="116840"/>
            <a:ext cx="2592070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4"/>
          <a:stretch>
            <a:fillRect/>
          </a:stretch>
        </p:blipFill>
        <p:spPr>
          <a:xfrm>
            <a:off x="1271270" y="908685"/>
            <a:ext cx="9984150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42010" y="1188720"/>
            <a:ext cx="533971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12265" y="2446020"/>
            <a:ext cx="473837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5040" y="3877945"/>
            <a:ext cx="456819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01725" y="5232400"/>
            <a:ext cx="31584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00405" y="6099810"/>
            <a:ext cx="83750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3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37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3516" y="4438581"/>
            <a:ext cx="1376098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5664" y="5327672"/>
            <a:ext cx="1642440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1052830"/>
            <a:ext cx="10200685" cy="2847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5250" y="3161030"/>
            <a:ext cx="168656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765175"/>
            <a:ext cx="10200685" cy="5744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2920" y="2985173"/>
            <a:ext cx="323727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3953" y="5824222"/>
            <a:ext cx="1447254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4213895"/>
            <a:ext cx="342770" cy="3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765175"/>
            <a:ext cx="10200685" cy="566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9839" y="2032172"/>
            <a:ext cx="371335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45870" y="899795"/>
            <a:ext cx="10272440" cy="5750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449" y="4056481"/>
            <a:ext cx="371335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97535"/>
            <a:ext cx="8859520" cy="61493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56055" y="3820160"/>
            <a:ext cx="692086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797425"/>
            <a:ext cx="54743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5589270"/>
            <a:ext cx="23755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6285865"/>
            <a:ext cx="48691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8397240" cy="6148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636010"/>
            <a:ext cx="42011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4293235"/>
            <a:ext cx="52539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55" y="5005070"/>
            <a:ext cx="294576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2830" y="5589270"/>
            <a:ext cx="17113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6226175"/>
            <a:ext cx="47993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2024-11-16T11:08:06Z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