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50" r:id="rId11"/>
    <p:sldId id="351" r:id="rId12"/>
    <p:sldId id="352" r:id="rId13"/>
    <p:sldId id="328" r:id="rId14"/>
    <p:sldId id="327" r:id="rId15"/>
    <p:sldId id="353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0" y="2409825"/>
            <a:ext cx="5524500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61154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7170" y="3458210"/>
            <a:ext cx="394525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61000" y="3458210"/>
            <a:ext cx="443738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58925" y="4293235"/>
            <a:ext cx="270637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3540" y="4209415"/>
            <a:ext cx="563308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5044440"/>
            <a:ext cx="408241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9105" y="5085080"/>
            <a:ext cx="186055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40930" y="5085080"/>
            <a:ext cx="186499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06560" y="5085080"/>
            <a:ext cx="66484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8290" y="5879465"/>
            <a:ext cx="834009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1052830"/>
            <a:ext cx="10200050" cy="4339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1975" y="2115185"/>
            <a:ext cx="399351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51525" y="2115185"/>
            <a:ext cx="556895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925" y="3213100"/>
            <a:ext cx="4024630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7845" y="3213100"/>
            <a:ext cx="4272915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00285" y="3213100"/>
            <a:ext cx="1640205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025" y="4396740"/>
            <a:ext cx="9981565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61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86851" y="5020850"/>
            <a:ext cx="495113" cy="34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6347" y="5020850"/>
            <a:ext cx="523677" cy="34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6"/>
          <a:stretch>
            <a:fillRect/>
          </a:stretch>
        </p:blipFill>
        <p:spPr>
          <a:xfrm>
            <a:off x="1356360" y="899795"/>
            <a:ext cx="947996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708910"/>
            <a:ext cx="7197090" cy="389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908685"/>
            <a:ext cx="10200050" cy="5653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7680" y="3002915"/>
            <a:ext cx="400113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39460" y="3002915"/>
            <a:ext cx="567626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460" y="3933190"/>
            <a:ext cx="613918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345" y="3933190"/>
            <a:ext cx="356616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7680" y="4797425"/>
            <a:ext cx="571690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22515" y="4797425"/>
            <a:ext cx="409321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3070" y="5805170"/>
            <a:ext cx="975804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612775"/>
            <a:ext cx="10272440" cy="1821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1570" y="1762760"/>
            <a:ext cx="140398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2" t="29607" r="15833" b="3214"/>
          <a:stretch>
            <a:fillRect/>
          </a:stretch>
        </p:blipFill>
        <p:spPr>
          <a:xfrm>
            <a:off x="2401570" y="2493010"/>
            <a:ext cx="8164830" cy="429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8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660" y="765175"/>
            <a:ext cx="10272440" cy="3001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5151" y="1032203"/>
            <a:ext cx="1037833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5403" y="1041732"/>
            <a:ext cx="1142569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0189" y="2061380"/>
            <a:ext cx="1066397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t="52682" r="6652"/>
          <a:stretch>
            <a:fillRect/>
          </a:stretch>
        </p:blipFill>
        <p:spPr>
          <a:xfrm>
            <a:off x="1343660" y="3766820"/>
            <a:ext cx="9793605" cy="239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343660" y="692785"/>
            <a:ext cx="10200685" cy="31299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33237" y="2105134"/>
            <a:ext cx="599848" cy="39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0189" y="3097452"/>
            <a:ext cx="1085440" cy="48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t="52682" r="6652"/>
          <a:stretch>
            <a:fillRect/>
          </a:stretch>
        </p:blipFill>
        <p:spPr>
          <a:xfrm>
            <a:off x="1343660" y="3766820"/>
            <a:ext cx="9793605" cy="239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343660" y="899795"/>
            <a:ext cx="10128295" cy="2095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45205" y="1059815"/>
            <a:ext cx="167386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9307" y="1214351"/>
            <a:ext cx="1190176" cy="4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705" y="2233612"/>
            <a:ext cx="1028312" cy="48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75957" y="2233612"/>
            <a:ext cx="1580554" cy="4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t="52682" r="6652"/>
          <a:stretch>
            <a:fillRect/>
          </a:stretch>
        </p:blipFill>
        <p:spPr>
          <a:xfrm>
            <a:off x="1415415" y="2925445"/>
            <a:ext cx="9793605" cy="239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864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343660" y="548640"/>
            <a:ext cx="10200685" cy="4208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9740" y="2937510"/>
            <a:ext cx="272986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0290" y="2937510"/>
            <a:ext cx="26981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0220" y="3888740"/>
            <a:ext cx="269811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8075" y="3818890"/>
            <a:ext cx="212026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0" t="40597" r="3063"/>
          <a:stretch>
            <a:fillRect/>
          </a:stretch>
        </p:blipFill>
        <p:spPr>
          <a:xfrm>
            <a:off x="1271270" y="4538345"/>
            <a:ext cx="9865360" cy="2000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343660" y="916940"/>
            <a:ext cx="9840640" cy="872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1980" y="934085"/>
            <a:ext cx="474599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0" t="40597" r="3063"/>
          <a:stretch>
            <a:fillRect/>
          </a:stretch>
        </p:blipFill>
        <p:spPr>
          <a:xfrm>
            <a:off x="1271270" y="1955165"/>
            <a:ext cx="9865360" cy="2000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72" r="7509"/>
          <a:stretch>
            <a:fillRect/>
          </a:stretch>
        </p:blipFill>
        <p:spPr>
          <a:xfrm>
            <a:off x="1487170" y="4222750"/>
            <a:ext cx="9004300" cy="647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0" t="40597" r="3063"/>
          <a:stretch>
            <a:fillRect/>
          </a:stretch>
        </p:blipFill>
        <p:spPr>
          <a:xfrm>
            <a:off x="1847215" y="4965065"/>
            <a:ext cx="8044180" cy="16319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66" r="7509" b="16172"/>
          <a:stretch>
            <a:fillRect/>
          </a:stretch>
        </p:blipFill>
        <p:spPr>
          <a:xfrm>
            <a:off x="1487170" y="3646170"/>
            <a:ext cx="9004300" cy="5759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94" r="7509" b="32343"/>
          <a:stretch>
            <a:fillRect/>
          </a:stretch>
        </p:blipFill>
        <p:spPr>
          <a:xfrm>
            <a:off x="1487170" y="2997835"/>
            <a:ext cx="9004300" cy="5759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44" r="7509" b="48515"/>
          <a:stretch>
            <a:fillRect/>
          </a:stretch>
        </p:blipFill>
        <p:spPr>
          <a:xfrm>
            <a:off x="1487170" y="2277110"/>
            <a:ext cx="9004300" cy="64833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94" r="7509" b="66165"/>
          <a:stretch>
            <a:fillRect/>
          </a:stretch>
        </p:blipFill>
        <p:spPr>
          <a:xfrm>
            <a:off x="1487170" y="1556385"/>
            <a:ext cx="9004300" cy="64833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9" r="7509" b="83815"/>
          <a:stretch>
            <a:fillRect/>
          </a:stretch>
        </p:blipFill>
        <p:spPr>
          <a:xfrm>
            <a:off x="1487170" y="808990"/>
            <a:ext cx="9004300" cy="6750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03070" y="2277110"/>
            <a:ext cx="31413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99355" y="2277110"/>
            <a:ext cx="52590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5460" y="2964180"/>
            <a:ext cx="502158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18300" y="2924810"/>
            <a:ext cx="361251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75460" y="3679825"/>
            <a:ext cx="45885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64605" y="3679825"/>
            <a:ext cx="39662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75460" y="4338320"/>
            <a:ext cx="855535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2024-11-16T12:26:36Z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