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44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00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019425"/>
            <a:ext cx="60579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74" r="79822"/>
          <a:stretch>
            <a:fillRect/>
          </a:stretch>
        </p:blipFill>
        <p:spPr>
          <a:xfrm>
            <a:off x="767080" y="4436745"/>
            <a:ext cx="2154555" cy="871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4292600"/>
            <a:ext cx="215392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7" b="48317"/>
          <a:stretch>
            <a:fillRect/>
          </a:stretch>
        </p:blipFill>
        <p:spPr>
          <a:xfrm>
            <a:off x="695325" y="548640"/>
            <a:ext cx="9806305" cy="35407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9" t="55373" r="17687"/>
          <a:stretch>
            <a:fillRect/>
          </a:stretch>
        </p:blipFill>
        <p:spPr>
          <a:xfrm>
            <a:off x="7607935" y="3501390"/>
            <a:ext cx="3026410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548640"/>
            <a:ext cx="9436100" cy="6269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7509"/>
          <a:stretch>
            <a:fillRect/>
          </a:stretch>
        </p:blipFill>
        <p:spPr>
          <a:xfrm>
            <a:off x="9768205" y="3860800"/>
            <a:ext cx="234696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198880" y="1052830"/>
            <a:ext cx="10488340" cy="3800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435" y="1204595"/>
            <a:ext cx="204152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14040" y="1204595"/>
            <a:ext cx="370903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3075" y="1204595"/>
            <a:ext cx="15474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435" y="2132965"/>
            <a:ext cx="32410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4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58236" y="3788546"/>
            <a:ext cx="1104483" cy="4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8580" y="4613910"/>
            <a:ext cx="190944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908685"/>
            <a:ext cx="10200050" cy="312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5600" y="2179955"/>
            <a:ext cx="75120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185" y="2136140"/>
            <a:ext cx="76390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0065" y="3180080"/>
            <a:ext cx="76390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836295"/>
            <a:ext cx="10200050" cy="5225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4235" y="3136900"/>
            <a:ext cx="8623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090" y="4227830"/>
            <a:ext cx="5975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8640"/>
            <a:ext cx="10854690" cy="6164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05120" y="5809615"/>
            <a:ext cx="81026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1558925" y="836295"/>
            <a:ext cx="4871765" cy="40982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3" b="27457"/>
          <a:stretch>
            <a:fillRect/>
          </a:stretch>
        </p:blipFill>
        <p:spPr>
          <a:xfrm>
            <a:off x="676275" y="781685"/>
            <a:ext cx="9571990" cy="485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680" y="2908300"/>
            <a:ext cx="68199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76" r="38530"/>
          <a:stretch>
            <a:fillRect/>
          </a:stretch>
        </p:blipFill>
        <p:spPr>
          <a:xfrm>
            <a:off x="5303520" y="3789045"/>
            <a:ext cx="653351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37"/>
          <a:stretch>
            <a:fillRect/>
          </a:stretch>
        </p:blipFill>
        <p:spPr>
          <a:xfrm>
            <a:off x="551180" y="657860"/>
            <a:ext cx="739140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836295"/>
            <a:ext cx="5369560" cy="602043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876165" y="1304925"/>
            <a:ext cx="1651635" cy="4860290"/>
          </a:xfrm>
          <a:prstGeom prst="line">
            <a:avLst/>
          </a:prstGeom>
          <a:ln>
            <a:solidFill>
              <a:srgbClr val="F100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799330" y="1268730"/>
            <a:ext cx="1728470" cy="1224280"/>
          </a:xfrm>
          <a:prstGeom prst="line">
            <a:avLst/>
          </a:prstGeom>
          <a:ln>
            <a:solidFill>
              <a:srgbClr val="F100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99330" y="3789045"/>
            <a:ext cx="1728470" cy="0"/>
          </a:xfrm>
          <a:prstGeom prst="line">
            <a:avLst/>
          </a:prstGeom>
          <a:ln>
            <a:solidFill>
              <a:srgbClr val="F100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871720" y="2421255"/>
            <a:ext cx="1727835" cy="2663825"/>
          </a:xfrm>
          <a:prstGeom prst="line">
            <a:avLst/>
          </a:prstGeom>
          <a:ln>
            <a:solidFill>
              <a:srgbClr val="F100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871720" y="4941570"/>
            <a:ext cx="1727835" cy="1367790"/>
          </a:xfrm>
          <a:prstGeom prst="line">
            <a:avLst/>
          </a:prstGeom>
          <a:ln>
            <a:solidFill>
              <a:srgbClr val="F100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047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6" r="51509"/>
          <a:stretch>
            <a:fillRect/>
          </a:stretch>
        </p:blipFill>
        <p:spPr>
          <a:xfrm>
            <a:off x="4727575" y="2853055"/>
            <a:ext cx="5824220" cy="3624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9040" y="5445125"/>
            <a:ext cx="215392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2024-11-17T12:17:18Z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