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48" r:id="rId8"/>
    <p:sldId id="349" r:id="rId9"/>
    <p:sldId id="329" r:id="rId10"/>
    <p:sldId id="350" r:id="rId11"/>
    <p:sldId id="351" r:id="rId12"/>
    <p:sldId id="352" r:id="rId13"/>
    <p:sldId id="353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1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6770" y="3061970"/>
            <a:ext cx="54578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0651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955" y="3857625"/>
            <a:ext cx="51073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515" y="4608195"/>
            <a:ext cx="392049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5380" y="5388610"/>
            <a:ext cx="181038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3795" y="6150610"/>
            <a:ext cx="11931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198880" y="1125220"/>
            <a:ext cx="9768250" cy="5222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20" y="2499995"/>
            <a:ext cx="80181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155" y="3453130"/>
            <a:ext cx="59404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5855" y="4419600"/>
            <a:ext cx="25095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0460" y="5358765"/>
            <a:ext cx="14890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19"/>
          <a:stretch>
            <a:fillRect/>
          </a:stretch>
        </p:blipFill>
        <p:spPr>
          <a:xfrm>
            <a:off x="1198880" y="765175"/>
            <a:ext cx="530356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5845" y="2131060"/>
            <a:ext cx="535114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5845" y="3331210"/>
            <a:ext cx="535114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750" y="4538980"/>
            <a:ext cx="526986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56945" y="5746115"/>
            <a:ext cx="437197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584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4756" y="4662813"/>
            <a:ext cx="314542" cy="3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908685"/>
            <a:ext cx="10200050" cy="518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8093" y="1223188"/>
            <a:ext cx="342769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271270" y="899795"/>
            <a:ext cx="10200050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6766" y="3033597"/>
            <a:ext cx="342770" cy="3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836930"/>
            <a:ext cx="10200050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0032" y="3885179"/>
            <a:ext cx="333249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08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60475" y="3190240"/>
            <a:ext cx="43776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0325" y="4059555"/>
            <a:ext cx="285750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4600" y="4915535"/>
            <a:ext cx="15836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94450" y="3190240"/>
            <a:ext cx="400240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41440" y="4059555"/>
            <a:ext cx="25126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3825" y="4915535"/>
            <a:ext cx="148907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247775" y="1052830"/>
            <a:ext cx="9695860" cy="53581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0615" y="2614295"/>
            <a:ext cx="344932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3770" y="4058920"/>
            <a:ext cx="255333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42060" y="5367020"/>
            <a:ext cx="127063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08395" y="2817495"/>
            <a:ext cx="382460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48400" y="4225290"/>
            <a:ext cx="28219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9030" y="5621020"/>
            <a:ext cx="15843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68"/>
          <a:stretch>
            <a:fillRect/>
          </a:stretch>
        </p:blipFill>
        <p:spPr>
          <a:xfrm>
            <a:off x="1149350" y="899795"/>
            <a:ext cx="955235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7420" y="2974340"/>
            <a:ext cx="438912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7435" y="4462145"/>
            <a:ext cx="23920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77595" y="5955665"/>
            <a:ext cx="200088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68415" y="2689225"/>
            <a:ext cx="370967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7760" y="4292600"/>
            <a:ext cx="191579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2525" y="5693410"/>
            <a:ext cx="148336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50"/>
          <a:stretch>
            <a:fillRect/>
          </a:stretch>
        </p:blipFill>
        <p:spPr>
          <a:xfrm>
            <a:off x="1198880" y="836930"/>
            <a:ext cx="93358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870" y="2289810"/>
            <a:ext cx="3334385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60" y="3898900"/>
            <a:ext cx="223329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6325" y="5370195"/>
            <a:ext cx="1819910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07380" y="2642235"/>
            <a:ext cx="431800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3885" y="4097655"/>
            <a:ext cx="47840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4855" y="5582920"/>
            <a:ext cx="20066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2024-11-16T14:38:19Z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