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5" r:id="rId6"/>
    <p:sldId id="334" r:id="rId7"/>
    <p:sldId id="333" r:id="rId8"/>
    <p:sldId id="350" r:id="rId9"/>
    <p:sldId id="351" r:id="rId10"/>
    <p:sldId id="329" r:id="rId11"/>
    <p:sldId id="352" r:id="rId12"/>
    <p:sldId id="326" r:id="rId13"/>
    <p:sldId id="353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" y="2853055"/>
            <a:ext cx="11727180" cy="1151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"/>
          <a:stretch>
            <a:fillRect/>
          </a:stretch>
        </p:blipFill>
        <p:spPr>
          <a:xfrm>
            <a:off x="1271270" y="692785"/>
            <a:ext cx="95523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5230" y="873760"/>
            <a:ext cx="3916680" cy="145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7925" y="2670810"/>
            <a:ext cx="249174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49705" y="3541395"/>
            <a:ext cx="24091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34845" y="4377055"/>
            <a:ext cx="101092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1410" y="5221605"/>
            <a:ext cx="489204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05535" y="6064250"/>
            <a:ext cx="554545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55586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/>
          <a:stretch>
            <a:fillRect/>
          </a:stretch>
        </p:blipFill>
        <p:spPr>
          <a:xfrm>
            <a:off x="1302385" y="989330"/>
            <a:ext cx="6815500" cy="4879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1200" y="1267460"/>
            <a:ext cx="496697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455" y="2266950"/>
            <a:ext cx="6477635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19325" y="3743960"/>
            <a:ext cx="186626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4910" y="4640580"/>
            <a:ext cx="577215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4037654"/>
            <a:ext cx="209471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2392" y="4037654"/>
            <a:ext cx="314206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415415" y="476885"/>
            <a:ext cx="10200050" cy="3042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2574" y="2890058"/>
            <a:ext cx="875969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423035" y="3501390"/>
            <a:ext cx="10200050" cy="3103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27473" y="5898288"/>
            <a:ext cx="1066397" cy="38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18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7129" y="2349000"/>
            <a:ext cx="350765" cy="36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343025" y="836930"/>
            <a:ext cx="10128295" cy="4110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9478" y="3230695"/>
            <a:ext cx="361813" cy="4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85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415415" y="981075"/>
            <a:ext cx="9479960" cy="4281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3600" y="1210310"/>
            <a:ext cx="848677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2390" y="2218055"/>
            <a:ext cx="463042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7500" y="3699510"/>
            <a:ext cx="156527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0155" y="4568190"/>
            <a:ext cx="915225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8940800" cy="6143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50" y="3267710"/>
            <a:ext cx="456819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6960" y="4077335"/>
            <a:ext cx="36258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1295" y="4797425"/>
            <a:ext cx="273431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8970" y="5517515"/>
            <a:ext cx="150241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6264275"/>
            <a:ext cx="441896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20395"/>
            <a:ext cx="8996680" cy="4180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2" r="7813" b="36187"/>
          <a:stretch>
            <a:fillRect/>
          </a:stretch>
        </p:blipFill>
        <p:spPr>
          <a:xfrm>
            <a:off x="6456045" y="3789045"/>
            <a:ext cx="4437380" cy="29711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