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50" r:id="rId5"/>
    <p:sldId id="336" r:id="rId6"/>
    <p:sldId id="334" r:id="rId7"/>
    <p:sldId id="351" r:id="rId8"/>
    <p:sldId id="332" r:id="rId9"/>
    <p:sldId id="352" r:id="rId10"/>
    <p:sldId id="329" r:id="rId11"/>
    <p:sldId id="353" r:id="rId12"/>
    <p:sldId id="326" r:id="rId13"/>
    <p:sldId id="354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3071495"/>
            <a:ext cx="55721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3434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2791460"/>
            <a:ext cx="685546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895" y="3667760"/>
            <a:ext cx="38620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2515" y="4500880"/>
            <a:ext cx="12592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8230" y="5311140"/>
            <a:ext cx="335216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0940" y="6068695"/>
            <a:ext cx="55803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025" y="908685"/>
            <a:ext cx="9552350" cy="551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810" y="974725"/>
            <a:ext cx="526161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6655" y="2043430"/>
            <a:ext cx="3188335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6595" y="3382010"/>
            <a:ext cx="141732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9665" y="4372610"/>
            <a:ext cx="428942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54430" y="5642610"/>
            <a:ext cx="994600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92260" y="1052830"/>
            <a:ext cx="2055495" cy="248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8803640" cy="6158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02460" y="6021705"/>
            <a:ext cx="48494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1052830"/>
            <a:ext cx="10128295" cy="50374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89175" y="4655820"/>
            <a:ext cx="410527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13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1343025" y="1195070"/>
            <a:ext cx="6383700" cy="4695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30095" y="1337310"/>
            <a:ext cx="524891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3005" y="2341245"/>
            <a:ext cx="35731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6585" y="3293745"/>
            <a:ext cx="286893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03855" y="4265930"/>
            <a:ext cx="20370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3005" y="5146675"/>
            <a:ext cx="635825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2065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1100" y="3145790"/>
            <a:ext cx="485394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765" y="4152265"/>
            <a:ext cx="34455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5225" y="5097780"/>
            <a:ext cx="19469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0465" y="5967730"/>
            <a:ext cx="443611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07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464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6340" y="1186815"/>
            <a:ext cx="5481320" cy="287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5705" y="4526280"/>
            <a:ext cx="383159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8880" y="1341120"/>
            <a:ext cx="10272440" cy="4165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9975" y="2554605"/>
            <a:ext cx="382460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980" y="3861435"/>
            <a:ext cx="10416540" cy="157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2024-11-16T14:50:44Z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