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5" r:id="rId6"/>
    <p:sldId id="333" r:id="rId7"/>
    <p:sldId id="332" r:id="rId8"/>
    <p:sldId id="350" r:id="rId9"/>
    <p:sldId id="351" r:id="rId10"/>
    <p:sldId id="329" r:id="rId11"/>
    <p:sldId id="328" r:id="rId12"/>
    <p:sldId id="352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0" y="3028950"/>
            <a:ext cx="52578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4331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1052830"/>
            <a:ext cx="10416585" cy="5365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5670" y="3952240"/>
            <a:ext cx="491426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9750" y="4833620"/>
            <a:ext cx="35547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9760" y="5720080"/>
            <a:ext cx="18129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6"/>
          <a:stretch>
            <a:fillRect/>
          </a:stretch>
        </p:blipFill>
        <p:spPr>
          <a:xfrm>
            <a:off x="1271270" y="621030"/>
            <a:ext cx="9485630" cy="615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2348865"/>
            <a:ext cx="747966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15755" y="2348865"/>
            <a:ext cx="15411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0015" y="3368040"/>
            <a:ext cx="138620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6855" y="3367405"/>
            <a:ext cx="798004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4364990"/>
            <a:ext cx="84753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5215" y="4437380"/>
            <a:ext cx="92583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223510"/>
            <a:ext cx="912558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6009640"/>
            <a:ext cx="511429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5575" y="6037580"/>
            <a:ext cx="378206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8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81515"/>
            <a:ext cx="314206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5634037"/>
            <a:ext cx="209471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6243652"/>
            <a:ext cx="323727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81075"/>
            <a:ext cx="10272440" cy="396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8202" y="2382906"/>
            <a:ext cx="599848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0444" y="4270811"/>
            <a:ext cx="599848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2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7420" y="2524760"/>
            <a:ext cx="268224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1665" y="4086225"/>
            <a:ext cx="157035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5150" y="4904740"/>
            <a:ext cx="23888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415415" y="1341120"/>
            <a:ext cx="8400460" cy="4066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84115" y="2422525"/>
            <a:ext cx="401637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4875" y="3844925"/>
            <a:ext cx="31597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5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90" r="6607" b="58284"/>
          <a:stretch>
            <a:fillRect/>
          </a:stretch>
        </p:blipFill>
        <p:spPr>
          <a:xfrm>
            <a:off x="5520055" y="3213100"/>
            <a:ext cx="2915920" cy="3035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7"/>
          <a:stretch>
            <a:fillRect/>
          </a:stretch>
        </p:blipFill>
        <p:spPr>
          <a:xfrm>
            <a:off x="1199515" y="765175"/>
            <a:ext cx="854397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0480" y="897890"/>
            <a:ext cx="348234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660" y="1953260"/>
            <a:ext cx="25019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825" y="2644775"/>
            <a:ext cx="371411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3315" y="3863340"/>
            <a:ext cx="20764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2680" y="4658995"/>
            <a:ext cx="20853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8700" y="5335905"/>
            <a:ext cx="8714740" cy="125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40531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06550" y="3439795"/>
            <a:ext cx="47517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6575" y="4194175"/>
            <a:ext cx="422402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53540" y="5274945"/>
            <a:ext cx="25298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5900" y="5999480"/>
            <a:ext cx="60198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71270" y="981075"/>
            <a:ext cx="10056540" cy="460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5135" y="3112770"/>
            <a:ext cx="50165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8310" y="3940175"/>
            <a:ext cx="489712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2024-11-16T11:04:10Z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