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50" r:id="rId5"/>
    <p:sldId id="335" r:id="rId6"/>
    <p:sldId id="333" r:id="rId7"/>
    <p:sldId id="351" r:id="rId8"/>
    <p:sldId id="331" r:id="rId9"/>
    <p:sldId id="352" r:id="rId10"/>
    <p:sldId id="327" r:id="rId11"/>
    <p:sldId id="326" r:id="rId12"/>
    <p:sldId id="353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9150" y="3114675"/>
            <a:ext cx="29337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385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9"/>
          <a:stretch>
            <a:fillRect/>
          </a:stretch>
        </p:blipFill>
        <p:spPr>
          <a:xfrm>
            <a:off x="1487170" y="836930"/>
            <a:ext cx="82556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2165" y="807720"/>
            <a:ext cx="70211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8430" y="1597025"/>
            <a:ext cx="379666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8535" y="2350135"/>
            <a:ext cx="147129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9375" y="3588385"/>
            <a:ext cx="380936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3035" y="4622800"/>
            <a:ext cx="74644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0645" y="5361305"/>
            <a:ext cx="8242300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66025" y="5178425"/>
            <a:ext cx="90614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343025" y="899795"/>
            <a:ext cx="10488340" cy="5253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1570" y="2247265"/>
            <a:ext cx="254190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2145" y="2527935"/>
            <a:ext cx="31946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27110" y="3941261"/>
            <a:ext cx="514156" cy="36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65498" y="5190180"/>
            <a:ext cx="571284" cy="4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0800" y="4155440"/>
            <a:ext cx="41916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4670" y="5144135"/>
            <a:ext cx="10953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4355" y="3889375"/>
            <a:ext cx="289179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2555" y="4867910"/>
            <a:ext cx="148272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271270" y="1052830"/>
            <a:ext cx="9264060" cy="42805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11580" y="2663190"/>
            <a:ext cx="372427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48535" y="4182745"/>
            <a:ext cx="1894840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01765" y="2703195"/>
            <a:ext cx="353314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830" y="4179570"/>
            <a:ext cx="170180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76250"/>
            <a:ext cx="9140190" cy="6326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2980" y="3933190"/>
            <a:ext cx="532320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5157470"/>
            <a:ext cx="525335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2980" y="6237605"/>
            <a:ext cx="61220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0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1847215" y="981075"/>
            <a:ext cx="7607980" cy="4526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5875" y="1143635"/>
            <a:ext cx="660908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5130" y="2136140"/>
            <a:ext cx="28060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9665" y="3056255"/>
            <a:ext cx="27952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9385" y="3984625"/>
            <a:ext cx="1697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0370" y="4844415"/>
            <a:ext cx="75793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4"/>
          <a:stretch>
            <a:fillRect/>
          </a:stretch>
        </p:blipFill>
        <p:spPr>
          <a:xfrm>
            <a:off x="1343025" y="692785"/>
            <a:ext cx="92640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7830" y="3515360"/>
            <a:ext cx="5160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5930" y="4392930"/>
            <a:ext cx="426085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6545" y="5222240"/>
            <a:ext cx="21990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0215" y="6015355"/>
            <a:ext cx="51269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