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24" r:id="rId3"/>
    <p:sldId id="328" r:id="rId4"/>
    <p:sldId id="332" r:id="rId5"/>
    <p:sldId id="333" r:id="rId6"/>
    <p:sldId id="325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510" y="2909140"/>
            <a:ext cx="11340000" cy="10719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588"/>
          <a:stretch>
            <a:fillRect/>
          </a:stretch>
        </p:blipFill>
        <p:spPr>
          <a:xfrm>
            <a:off x="1415415" y="1052195"/>
            <a:ext cx="9912395" cy="453580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0705" y="2204720"/>
            <a:ext cx="854710" cy="36436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67"/>
          <a:stretch>
            <a:fillRect/>
          </a:stretch>
        </p:blipFill>
        <p:spPr>
          <a:xfrm>
            <a:off x="551815" y="1124585"/>
            <a:ext cx="10776630" cy="421195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815" y="2060575"/>
            <a:ext cx="854710" cy="364363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99"/>
          <a:stretch>
            <a:fillRect/>
          </a:stretch>
        </p:blipFill>
        <p:spPr>
          <a:xfrm>
            <a:off x="551815" y="1412240"/>
            <a:ext cx="10704875" cy="318579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815" y="1268730"/>
            <a:ext cx="854710" cy="364363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859"/>
          <a:stretch>
            <a:fillRect/>
          </a:stretch>
        </p:blipFill>
        <p:spPr>
          <a:xfrm>
            <a:off x="1271270" y="1916430"/>
            <a:ext cx="9768250" cy="335597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670" y="1268730"/>
            <a:ext cx="854710" cy="36436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YTNjM2EwNWJlZTJhNGZjOTUwNGJmNTFmZWFlMWExNzk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优雅如花卉</cp:lastModifiedBy>
  <cp:revision>63</cp:revision>
  <dcterms:created xsi:type="dcterms:W3CDTF">2015-09-16T06:44:00Z</dcterms:created>
  <dcterms:modified xsi:type="dcterms:W3CDTF">2024-11-16T13:33:15Z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0803F182AC044BA3913AF2E555CD301E</vt:lpwstr>
  </property>
</Properties>
</file>