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3009900"/>
            <a:ext cx="101631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93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1855094"/>
            <a:ext cx="199949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143" y="1855094"/>
            <a:ext cx="333249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2485598"/>
            <a:ext cx="333249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3775" y="2211070"/>
            <a:ext cx="67754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881" y="3116101"/>
            <a:ext cx="199949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01595"/>
            <a:ext cx="11340000" cy="32638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307488" y="5057171"/>
            <a:ext cx="238035" cy="2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60082" y="5992426"/>
            <a:ext cx="199949" cy="2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1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004892"/>
            <a:ext cx="218992" cy="2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3919403"/>
            <a:ext cx="228513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3857542"/>
            <a:ext cx="32372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720" y="3857542"/>
            <a:ext cx="333249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365195"/>
            <a:ext cx="11340000" cy="2291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46430" y="4508384"/>
            <a:ext cx="342769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9906" y="4976135"/>
            <a:ext cx="352292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155" y="6388934"/>
            <a:ext cx="1475818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