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1077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0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1032" y="2467119"/>
            <a:ext cx="818841" cy="2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113" y="2438452"/>
            <a:ext cx="3151586" cy="25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3148" y="2916232"/>
            <a:ext cx="933098" cy="2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51535" y="3322320"/>
            <a:ext cx="10848385" cy="30372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66305" y="3335020"/>
            <a:ext cx="3371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0935" y="4182044"/>
            <a:ext cx="409420" cy="1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3731" y="6053887"/>
            <a:ext cx="8502619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5019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96725" y="2346360"/>
            <a:ext cx="228513" cy="2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38835" y="3141345"/>
            <a:ext cx="10848385" cy="36315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42870" y="3236862"/>
            <a:ext cx="209471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5" y="5495760"/>
            <a:ext cx="209471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2467" y="5953259"/>
            <a:ext cx="218992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2427190"/>
            <a:ext cx="314206" cy="2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340" y="3712845"/>
            <a:ext cx="13214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64410" y="3712845"/>
            <a:ext cx="34467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9615" y="3712845"/>
            <a:ext cx="26276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