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6" r:id="rId5"/>
    <p:sldId id="334" r:id="rId6"/>
    <p:sldId id="332" r:id="rId7"/>
    <p:sldId id="348" r:id="rId8"/>
    <p:sldId id="330" r:id="rId9"/>
    <p:sldId id="329" r:id="rId10"/>
    <p:sldId id="327" r:id="rId11"/>
    <p:sldId id="326" r:id="rId12"/>
    <p:sldId id="349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2338070"/>
            <a:ext cx="609600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271270" y="620395"/>
            <a:ext cx="10128295" cy="1089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2131" y="974289"/>
            <a:ext cx="885491" cy="39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6" b="47235"/>
          <a:stretch>
            <a:fillRect/>
          </a:stretch>
        </p:blipFill>
        <p:spPr>
          <a:xfrm>
            <a:off x="2120900" y="1857375"/>
            <a:ext cx="7921625" cy="366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271270" y="899795"/>
            <a:ext cx="10415950" cy="4425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4030" y="3781425"/>
            <a:ext cx="441261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76010" y="3781425"/>
            <a:ext cx="389509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174605" y="3781425"/>
            <a:ext cx="129540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070" y="4593590"/>
            <a:ext cx="970597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00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45188" y="3718553"/>
            <a:ext cx="1075919" cy="51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6146" y="5613459"/>
            <a:ext cx="3218236" cy="50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5289" y="5661070"/>
            <a:ext cx="457027" cy="41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764540"/>
            <a:ext cx="10200050" cy="5694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7362" y="1983710"/>
            <a:ext cx="1114005" cy="51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3836" y="3859775"/>
            <a:ext cx="1047355" cy="51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2274" y="5745363"/>
            <a:ext cx="1028312" cy="51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"/>
          <a:stretch>
            <a:fillRect/>
          </a:stretch>
        </p:blipFill>
        <p:spPr>
          <a:xfrm>
            <a:off x="407035" y="764540"/>
            <a:ext cx="1005590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41525" y="4460240"/>
            <a:ext cx="441706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1495" y="5233035"/>
            <a:ext cx="147891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2900" y="6039485"/>
            <a:ext cx="760349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343025" y="1052830"/>
            <a:ext cx="10488340" cy="45237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25295" y="3054985"/>
            <a:ext cx="43707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5295" y="3925570"/>
            <a:ext cx="9867900" cy="152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836295"/>
            <a:ext cx="10272440" cy="5413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37740" y="2934335"/>
            <a:ext cx="502602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2610" y="3893185"/>
            <a:ext cx="343789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4505" y="4695825"/>
            <a:ext cx="350837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315" y="5600700"/>
            <a:ext cx="839597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4"/>
          <a:stretch>
            <a:fillRect/>
          </a:stretch>
        </p:blipFill>
        <p:spPr>
          <a:xfrm>
            <a:off x="551180" y="1895475"/>
            <a:ext cx="9409430" cy="4951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5685" y="3719830"/>
            <a:ext cx="10248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3520" y="3716655"/>
            <a:ext cx="116903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5500" y="3716655"/>
            <a:ext cx="149098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1765" y="4509135"/>
            <a:ext cx="108712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79615" y="5185410"/>
            <a:ext cx="150685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3295" y="6000750"/>
            <a:ext cx="10966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358"/>
          <a:stretch>
            <a:fillRect/>
          </a:stretch>
        </p:blipFill>
        <p:spPr>
          <a:xfrm>
            <a:off x="551180" y="621030"/>
            <a:ext cx="9409430" cy="91186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6" b="75471"/>
          <a:stretch>
            <a:fillRect/>
          </a:stretch>
        </p:blipFill>
        <p:spPr>
          <a:xfrm>
            <a:off x="551180" y="1341120"/>
            <a:ext cx="9409430" cy="645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96"/>
          <a:stretch>
            <a:fillRect/>
          </a:stretch>
        </p:blipFill>
        <p:spPr>
          <a:xfrm>
            <a:off x="262890" y="908685"/>
            <a:ext cx="7771130" cy="30962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0" y="3284855"/>
            <a:ext cx="5340350" cy="25025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1990" y="764540"/>
            <a:ext cx="4744720" cy="21037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92"/>
          <a:stretch>
            <a:fillRect/>
          </a:stretch>
        </p:blipFill>
        <p:spPr>
          <a:xfrm>
            <a:off x="262890" y="5942330"/>
            <a:ext cx="7771130" cy="728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415415" y="764540"/>
            <a:ext cx="9309100" cy="1588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9" t="53998" r="20721"/>
          <a:stretch>
            <a:fillRect/>
          </a:stretch>
        </p:blipFill>
        <p:spPr>
          <a:xfrm>
            <a:off x="6527800" y="3098800"/>
            <a:ext cx="5285740" cy="24466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6" b="47235"/>
          <a:stretch>
            <a:fillRect/>
          </a:stretch>
        </p:blipFill>
        <p:spPr>
          <a:xfrm>
            <a:off x="407035" y="3068955"/>
            <a:ext cx="6069330" cy="28060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" y="3098800"/>
            <a:ext cx="6074410" cy="27762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829800" y="3717290"/>
            <a:ext cx="43624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67980" y="4797425"/>
            <a:ext cx="43942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2024-11-17T12:11:42Z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