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8" r:id="rId4"/>
    <p:sldId id="339" r:id="rId5"/>
    <p:sldId id="330" r:id="rId6"/>
    <p:sldId id="329" r:id="rId7"/>
    <p:sldId id="328" r:id="rId8"/>
    <p:sldId id="327" r:id="rId9"/>
    <p:sldId id="326" r:id="rId10"/>
    <p:sldId id="325" r:id="rId11"/>
    <p:sldId id="340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2966720"/>
            <a:ext cx="91821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17"/>
          <a:stretch>
            <a:fillRect/>
          </a:stretch>
        </p:blipFill>
        <p:spPr>
          <a:xfrm>
            <a:off x="790575" y="988490"/>
            <a:ext cx="11339830" cy="1221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1789" y="1227696"/>
            <a:ext cx="580806" cy="27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0781" y="1227696"/>
            <a:ext cx="3989471" cy="27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0150" y="1701165"/>
            <a:ext cx="307213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0"/>
          <a:stretch>
            <a:fillRect/>
          </a:stretch>
        </p:blipFill>
        <p:spPr>
          <a:xfrm>
            <a:off x="360045" y="2710610"/>
            <a:ext cx="11339830" cy="31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0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1701165"/>
            <a:ext cx="2049780" cy="159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701165"/>
            <a:ext cx="2049780" cy="1593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701165"/>
            <a:ext cx="2049780" cy="159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19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557020"/>
            <a:ext cx="6409690" cy="29248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596380" y="5417185"/>
            <a:ext cx="32004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17385" y="5417185"/>
            <a:ext cx="18859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00670" y="5417185"/>
            <a:ext cx="32448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28025" y="5417185"/>
            <a:ext cx="19177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96070" y="5417185"/>
            <a:ext cx="32004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617075" y="5417185"/>
            <a:ext cx="18859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95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86893"/>
          <a:stretch>
            <a:fillRect/>
          </a:stretch>
        </p:blipFill>
        <p:spPr>
          <a:xfrm>
            <a:off x="839470" y="5218430"/>
            <a:ext cx="10992485" cy="499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950" y="1124585"/>
            <a:ext cx="6764020" cy="391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2" r="3063"/>
          <a:stretch>
            <a:fillRect/>
          </a:stretch>
        </p:blipFill>
        <p:spPr>
          <a:xfrm>
            <a:off x="839470" y="623570"/>
            <a:ext cx="10992485" cy="316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5420" y="1470660"/>
            <a:ext cx="2266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r="19577" b="2720"/>
          <a:stretch>
            <a:fillRect/>
          </a:stretch>
        </p:blipFill>
        <p:spPr>
          <a:xfrm>
            <a:off x="3791585" y="2925445"/>
            <a:ext cx="6404610" cy="3860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50375" y="1470660"/>
            <a:ext cx="22987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1485" y="2110105"/>
            <a:ext cx="5715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2785" y="3474720"/>
            <a:ext cx="47625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5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2760389"/>
            <a:ext cx="218992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767080" y="1052830"/>
            <a:ext cx="9768250" cy="3716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700530"/>
            <a:ext cx="8035290" cy="303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3418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30881" y="4484724"/>
            <a:ext cx="590327" cy="26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1838" y="5351234"/>
            <a:ext cx="609370" cy="26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95617" y="4056230"/>
            <a:ext cx="352292" cy="2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0428" y="5541675"/>
            <a:ext cx="342770" cy="2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410" y="3196590"/>
            <a:ext cx="3909060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76"/>
          <a:stretch>
            <a:fillRect/>
          </a:stretch>
        </p:blipFill>
        <p:spPr>
          <a:xfrm>
            <a:off x="790575" y="756285"/>
            <a:ext cx="11339830" cy="25698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065643" y="2388282"/>
            <a:ext cx="495113" cy="2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0"/>
          <a:stretch>
            <a:fillRect/>
          </a:stretch>
        </p:blipFill>
        <p:spPr>
          <a:xfrm>
            <a:off x="360045" y="3212895"/>
            <a:ext cx="11339830" cy="31002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530881" y="4628234"/>
            <a:ext cx="590327" cy="26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11838" y="5494744"/>
            <a:ext cx="609370" cy="26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200" y="3315335"/>
            <a:ext cx="3909060" cy="284226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0195617" y="4199740"/>
            <a:ext cx="352292" cy="2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10428" y="5685185"/>
            <a:ext cx="342770" cy="2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5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2024-11-16T06:44:41Z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