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4" r:id="rId4"/>
    <p:sldId id="332" r:id="rId5"/>
    <p:sldId id="331" r:id="rId6"/>
    <p:sldId id="344" r:id="rId7"/>
    <p:sldId id="329" r:id="rId8"/>
    <p:sldId id="345" r:id="rId9"/>
    <p:sldId id="34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2837385"/>
            <a:ext cx="11340000" cy="1134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1739923"/>
            <a:ext cx="190428" cy="20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080" y="1749468"/>
            <a:ext cx="304685" cy="19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8010" y="2503490"/>
            <a:ext cx="314206" cy="22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9748" y="3142977"/>
            <a:ext cx="295163" cy="1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2770" y="3582028"/>
            <a:ext cx="561763" cy="20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779780" y="3896995"/>
            <a:ext cx="10920140" cy="24136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834596" y="4068932"/>
            <a:ext cx="1266347" cy="2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31372" y="5023003"/>
            <a:ext cx="333249" cy="2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02253" y="5948452"/>
            <a:ext cx="333249" cy="2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1567842"/>
            <a:ext cx="209471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851" y="2493280"/>
            <a:ext cx="199949" cy="2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5425"/>
            <a:ext cx="11340000" cy="4149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4994" y="1258985"/>
            <a:ext cx="218992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5674" y="4493045"/>
            <a:ext cx="209471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8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3805" y="2305050"/>
            <a:ext cx="181927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8630" y="3013710"/>
            <a:ext cx="110236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51145" y="2463165"/>
            <a:ext cx="223583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42990" y="3173730"/>
            <a:ext cx="74549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55735" y="2463165"/>
            <a:ext cx="222504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7420" y="3175635"/>
            <a:ext cx="74549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" grpId="0" bldLvl="0" animBg="1"/>
      <p:bldP spid="4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0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851535" y="2860040"/>
            <a:ext cx="10848385" cy="3644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5835" y="3788410"/>
            <a:ext cx="525018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465" y="4263390"/>
            <a:ext cx="216852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5645" y="4707255"/>
            <a:ext cx="10052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8380" y="5298440"/>
            <a:ext cx="394589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7585" y="6069330"/>
            <a:ext cx="400558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838835" y="981075"/>
            <a:ext cx="10848385" cy="511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5540" y="1548765"/>
            <a:ext cx="26670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0915" y="1561465"/>
            <a:ext cx="276225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1330" y="1527175"/>
            <a:ext cx="41910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6595" y="1561465"/>
            <a:ext cx="447675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735" y="1412875"/>
            <a:ext cx="3736340" cy="31286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14730" y="4817110"/>
            <a:ext cx="423227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47005" y="4817110"/>
            <a:ext cx="419735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44355" y="4817110"/>
            <a:ext cx="219329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4730" y="5279390"/>
            <a:ext cx="249745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71550" y="5712460"/>
            <a:ext cx="250825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6" grpId="0" bldLvl="0" animBg="1"/>
      <p:bldP spid="17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838835" y="765810"/>
            <a:ext cx="10848385" cy="25380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0110" y="1834515"/>
            <a:ext cx="243903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445" y="2467610"/>
            <a:ext cx="182181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025" y="2886075"/>
            <a:ext cx="396748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3323795"/>
            <a:ext cx="11340000" cy="3356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490" y="4356735"/>
            <a:ext cx="348869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8935" y="4779010"/>
            <a:ext cx="168275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480" y="5511800"/>
            <a:ext cx="190373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66950" y="5949950"/>
            <a:ext cx="687705" cy="23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2665" y="6368415"/>
            <a:ext cx="335978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2024-11-16T13:17:51Z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