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3" r:id="rId5"/>
    <p:sldId id="332" r:id="rId6"/>
    <p:sldId id="331" r:id="rId7"/>
    <p:sldId id="342" r:id="rId8"/>
    <p:sldId id="328" r:id="rId9"/>
    <p:sldId id="343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2995295"/>
            <a:ext cx="98393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9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850" y="3900805"/>
            <a:ext cx="355854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90" y="4386580"/>
            <a:ext cx="191008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515" y="4831080"/>
            <a:ext cx="104648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505" y="5323840"/>
            <a:ext cx="824230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6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205" y="3510280"/>
            <a:ext cx="207772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250" y="4378960"/>
            <a:ext cx="156400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5194300"/>
            <a:ext cx="175196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400" y="5648325"/>
            <a:ext cx="67271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2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1835" y="2815590"/>
            <a:ext cx="27686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0055" y="2567305"/>
            <a:ext cx="28638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767080" y="1052830"/>
            <a:ext cx="10992530" cy="153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015" y="1612900"/>
            <a:ext cx="717867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47330" y="1612900"/>
            <a:ext cx="396938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575" y="2099310"/>
            <a:ext cx="283972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02660" y="2099310"/>
            <a:ext cx="43446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8300" y="2099310"/>
            <a:ext cx="197866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4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655" y="2709545"/>
            <a:ext cx="213931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910" y="3554730"/>
            <a:ext cx="121158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5640" y="4333875"/>
            <a:ext cx="129984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060" y="4804410"/>
            <a:ext cx="593471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155" y="2921000"/>
            <a:ext cx="345313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525" y="3417570"/>
            <a:ext cx="263588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165" y="3898900"/>
            <a:ext cx="163385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955" y="4356100"/>
            <a:ext cx="45459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2942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695325" y="4725035"/>
            <a:ext cx="5951900" cy="5067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695325" y="5231765"/>
            <a:ext cx="6383700" cy="1468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510" y="1777365"/>
            <a:ext cx="3975100" cy="32734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22735" y="4906836"/>
            <a:ext cx="485591" cy="21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764540"/>
            <a:ext cx="11069320" cy="1738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4" t="23461" r="13641"/>
          <a:stretch>
            <a:fillRect/>
          </a:stretch>
        </p:blipFill>
        <p:spPr>
          <a:xfrm>
            <a:off x="1991360" y="2781300"/>
            <a:ext cx="8136890" cy="3286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9510" y="908685"/>
            <a:ext cx="84645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8880" y="2061210"/>
            <a:ext cx="293116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30040" y="2061210"/>
            <a:ext cx="776922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2024-11-16T06:58:39Z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