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6" r:id="rId6"/>
    <p:sldId id="333" r:id="rId7"/>
    <p:sldId id="350" r:id="rId8"/>
    <p:sldId id="331" r:id="rId9"/>
    <p:sldId id="351" r:id="rId10"/>
    <p:sldId id="328" r:id="rId11"/>
    <p:sldId id="352" r:id="rId12"/>
    <p:sldId id="326" r:id="rId13"/>
    <p:sldId id="353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2496185"/>
            <a:ext cx="11666220" cy="18656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" b="81604"/>
          <a:stretch>
            <a:fillRect/>
          </a:stretch>
        </p:blipFill>
        <p:spPr>
          <a:xfrm>
            <a:off x="1400175" y="557530"/>
            <a:ext cx="7852410" cy="1298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0" t="19630" r="17359"/>
          <a:stretch>
            <a:fillRect/>
          </a:stretch>
        </p:blipFill>
        <p:spPr>
          <a:xfrm>
            <a:off x="3575685" y="1125220"/>
            <a:ext cx="5976620" cy="5672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9555" y="2708910"/>
            <a:ext cx="8604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3880" y="2781300"/>
            <a:ext cx="8604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5425" y="3429000"/>
            <a:ext cx="8604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3880" y="3429000"/>
            <a:ext cx="8604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7800" y="4077335"/>
            <a:ext cx="8604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2125" y="4077335"/>
            <a:ext cx="8604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6045" y="4725670"/>
            <a:ext cx="116967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39735" y="4767580"/>
            <a:ext cx="118364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75425" y="5436870"/>
            <a:ext cx="8604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83880" y="5445125"/>
            <a:ext cx="8604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27800" y="6093460"/>
            <a:ext cx="8604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83880" y="6106160"/>
            <a:ext cx="8604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847215" y="1125220"/>
            <a:ext cx="9695860" cy="2722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695" y="3126740"/>
            <a:ext cx="888174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343025" y="981075"/>
            <a:ext cx="10344195" cy="3987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5135" y="3050540"/>
            <a:ext cx="9846310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1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15919" y="4664691"/>
            <a:ext cx="561763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908685"/>
            <a:ext cx="10272440" cy="4343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6036" y="2118513"/>
            <a:ext cx="2837380" cy="4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2005" y="2118513"/>
            <a:ext cx="2894508" cy="48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3794" y="3994858"/>
            <a:ext cx="2780251" cy="5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2837" y="4623481"/>
            <a:ext cx="2761209" cy="4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025" y="694055"/>
            <a:ext cx="10128295" cy="284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7463" y="2954448"/>
            <a:ext cx="314206" cy="38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3502025"/>
            <a:ext cx="10272440" cy="2908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51947" y="5743130"/>
            <a:ext cx="314206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" y="530225"/>
            <a:ext cx="10280650" cy="62877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61160" y="3429000"/>
            <a:ext cx="3411220" cy="106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270" y="4653280"/>
            <a:ext cx="333756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5490845"/>
            <a:ext cx="28911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1735" y="6237605"/>
            <a:ext cx="635254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07921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6310" y="2532380"/>
            <a:ext cx="4729480" cy="119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3460" y="3980180"/>
            <a:ext cx="415099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9545" y="4727575"/>
            <a:ext cx="412877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1915" y="5445125"/>
            <a:ext cx="347472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2830" y="6158865"/>
            <a:ext cx="479425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7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3" r="10051" b="45324"/>
          <a:stretch>
            <a:fillRect/>
          </a:stretch>
        </p:blipFill>
        <p:spPr>
          <a:xfrm>
            <a:off x="3503295" y="3861435"/>
            <a:ext cx="4150995" cy="27362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198880" y="1052830"/>
            <a:ext cx="10200005" cy="5004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615" y="1102360"/>
            <a:ext cx="550291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8545" y="2019300"/>
            <a:ext cx="270065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6470" y="2898775"/>
            <a:ext cx="606425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37735" y="4640580"/>
            <a:ext cx="159766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8535" y="5448935"/>
            <a:ext cx="563562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8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2024-11-16T13:23:17Z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