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48" r:id="rId5"/>
    <p:sldId id="335" r:id="rId6"/>
    <p:sldId id="349" r:id="rId7"/>
    <p:sldId id="333" r:id="rId8"/>
    <p:sldId id="350" r:id="rId9"/>
    <p:sldId id="331" r:id="rId10"/>
    <p:sldId id="351" r:id="rId11"/>
    <p:sldId id="352" r:id="rId12"/>
    <p:sldId id="326" r:id="rId13"/>
    <p:sldId id="353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1570" y="2390775"/>
            <a:ext cx="4848225" cy="2076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271270" y="908685"/>
            <a:ext cx="10272440" cy="55816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43710" y="3034665"/>
            <a:ext cx="346583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99565" y="3887470"/>
            <a:ext cx="6438900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44345" y="4868545"/>
            <a:ext cx="9765665" cy="160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65" r="15131" b="6287"/>
          <a:stretch>
            <a:fillRect/>
          </a:stretch>
        </p:blipFill>
        <p:spPr>
          <a:xfrm>
            <a:off x="8255635" y="1484630"/>
            <a:ext cx="3175000" cy="3312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30"/>
          <a:stretch>
            <a:fillRect/>
          </a:stretch>
        </p:blipFill>
        <p:spPr>
          <a:xfrm>
            <a:off x="1343025" y="836295"/>
            <a:ext cx="6743745" cy="8299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35" b="5724"/>
          <a:stretch>
            <a:fillRect/>
          </a:stretch>
        </p:blipFill>
        <p:spPr>
          <a:xfrm>
            <a:off x="3215640" y="1628775"/>
            <a:ext cx="5308600" cy="49682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495" y="1900555"/>
            <a:ext cx="5429250" cy="4696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/>
          <a:stretch>
            <a:fillRect/>
          </a:stretch>
        </p:blipFill>
        <p:spPr>
          <a:xfrm>
            <a:off x="1271270" y="692785"/>
            <a:ext cx="10415950" cy="58248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23720" y="4051300"/>
            <a:ext cx="347662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13230" y="4908550"/>
            <a:ext cx="5461635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34185" y="5850255"/>
            <a:ext cx="9568180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87"/>
          <a:stretch>
            <a:fillRect/>
          </a:stretch>
        </p:blipFill>
        <p:spPr>
          <a:xfrm>
            <a:off x="478790" y="2924810"/>
            <a:ext cx="9357360" cy="37439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73" r="8700"/>
          <a:stretch>
            <a:fillRect/>
          </a:stretch>
        </p:blipFill>
        <p:spPr>
          <a:xfrm>
            <a:off x="7535545" y="548640"/>
            <a:ext cx="3366770" cy="4843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00"/>
          <a:stretch>
            <a:fillRect/>
          </a:stretch>
        </p:blipFill>
        <p:spPr>
          <a:xfrm>
            <a:off x="1198880" y="899795"/>
            <a:ext cx="9768250" cy="58680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27785" y="972185"/>
            <a:ext cx="4857750" cy="1399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5370" y="2458720"/>
            <a:ext cx="330771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74420" y="3314700"/>
            <a:ext cx="272478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73785" y="4204335"/>
            <a:ext cx="274510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49020" y="5059680"/>
            <a:ext cx="5815330" cy="1445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4134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6"/>
          <a:stretch>
            <a:fillRect/>
          </a:stretch>
        </p:blipFill>
        <p:spPr>
          <a:xfrm>
            <a:off x="1271270" y="980440"/>
            <a:ext cx="9840005" cy="3966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00680" y="1305560"/>
            <a:ext cx="560768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9185" y="2315210"/>
            <a:ext cx="480568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7275" y="3265170"/>
            <a:ext cx="9831070" cy="158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343025" y="548640"/>
            <a:ext cx="10272440" cy="518668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1918970" y="980440"/>
            <a:ext cx="9192305" cy="5236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36950" y="1014095"/>
            <a:ext cx="2296795" cy="1491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17370" y="2823210"/>
            <a:ext cx="2575560" cy="1036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11655" y="4316730"/>
            <a:ext cx="250126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78305" y="5269865"/>
            <a:ext cx="938339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647425" cy="58680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65" r="15131" b="6287"/>
          <a:stretch>
            <a:fillRect/>
          </a:stretch>
        </p:blipFill>
        <p:spPr>
          <a:xfrm>
            <a:off x="8472170" y="3572510"/>
            <a:ext cx="3051810" cy="31845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23835" y="476250"/>
            <a:ext cx="3862070" cy="3341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343025" y="676910"/>
            <a:ext cx="8983980" cy="26790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47215" y="1700530"/>
            <a:ext cx="421449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8925" y="2492375"/>
            <a:ext cx="854519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84850" y="2924810"/>
            <a:ext cx="4490720" cy="3885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64</cp:revision>
  <dcterms:created xsi:type="dcterms:W3CDTF">2015-09-16T06:44:00Z</dcterms:created>
  <dcterms:modified xsi:type="dcterms:W3CDTF">2024-11-17T13:00:37Z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