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26" r:id="rId14"/>
    <p:sldId id="35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867025"/>
            <a:ext cx="1168654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9304020" cy="6054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9833" b="22860"/>
          <a:stretch>
            <a:fillRect/>
          </a:stretch>
        </p:blipFill>
        <p:spPr>
          <a:xfrm>
            <a:off x="9480550" y="1340485"/>
            <a:ext cx="2527300" cy="28892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981075"/>
            <a:ext cx="10416585" cy="4480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2985" y="1207770"/>
            <a:ext cx="46450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705" y="2066290"/>
            <a:ext cx="33401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630" y="2856865"/>
            <a:ext cx="469392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7580" y="3717925"/>
            <a:ext cx="698182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360045" y="899795"/>
            <a:ext cx="8760505" cy="3684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7" r="9194" b="16661"/>
          <a:stretch>
            <a:fillRect/>
          </a:stretch>
        </p:blipFill>
        <p:spPr>
          <a:xfrm>
            <a:off x="9048115" y="1052830"/>
            <a:ext cx="2736215" cy="43199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270" y="1052830"/>
            <a:ext cx="10560730" cy="5183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56030" y="1322705"/>
            <a:ext cx="52565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130" y="2202180"/>
            <a:ext cx="58674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3340" y="2992120"/>
            <a:ext cx="57219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7600" y="3888740"/>
            <a:ext cx="42195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4265" y="4702175"/>
            <a:ext cx="44716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72515" y="5504815"/>
            <a:ext cx="912304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3272576"/>
            <a:ext cx="1418690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835" y="4140835"/>
            <a:ext cx="12934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125" y="1125220"/>
            <a:ext cx="10200685" cy="2941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6374" y="2338460"/>
            <a:ext cx="1228261" cy="43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3654" y="3331812"/>
            <a:ext cx="1228261" cy="43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1052830"/>
            <a:ext cx="10200685" cy="394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9646" y="3285932"/>
            <a:ext cx="1037833" cy="4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0200" y="4306958"/>
            <a:ext cx="1704332" cy="39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10151110" cy="5266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573145"/>
            <a:ext cx="433641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437380"/>
            <a:ext cx="44907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5273040"/>
            <a:ext cx="21583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357245"/>
            <a:ext cx="4537710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1199515" y="1214755"/>
            <a:ext cx="6816135" cy="4701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8590" y="1467485"/>
            <a:ext cx="4737100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4735" y="3343910"/>
            <a:ext cx="28098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305" y="4212590"/>
            <a:ext cx="28695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440" y="5132070"/>
            <a:ext cx="6487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155" y="1331595"/>
            <a:ext cx="4911090" cy="357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10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8416" y="4109618"/>
            <a:ext cx="3242721" cy="34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6190" y="4945380"/>
            <a:ext cx="4654550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5210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0630" y="1835150"/>
            <a:ext cx="5626735" cy="233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01340" y="4469130"/>
            <a:ext cx="455422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86990" y="5259070"/>
            <a:ext cx="54686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11120" y="5988050"/>
            <a:ext cx="326834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415415" y="981075"/>
            <a:ext cx="8904015" cy="305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0320" y="1182370"/>
            <a:ext cx="956437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9000" y="2586990"/>
            <a:ext cx="45218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48510" y="3379470"/>
            <a:ext cx="33578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85" t="17324" b="47087"/>
          <a:stretch>
            <a:fillRect/>
          </a:stretch>
        </p:blipFill>
        <p:spPr>
          <a:xfrm>
            <a:off x="3647440" y="4437380"/>
            <a:ext cx="4095750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2024-11-16T11:21:25Z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