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54" r:id="rId8"/>
    <p:sldId id="355" r:id="rId9"/>
    <p:sldId id="356" r:id="rId10"/>
    <p:sldId id="333" r:id="rId11"/>
    <p:sldId id="332" r:id="rId12"/>
    <p:sldId id="331" r:id="rId13"/>
    <p:sldId id="330" r:id="rId14"/>
    <p:sldId id="329" r:id="rId15"/>
    <p:sldId id="357" r:id="rId16"/>
    <p:sldId id="326" r:id="rId17"/>
    <p:sldId id="35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3023870"/>
            <a:ext cx="54102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343025" y="692785"/>
            <a:ext cx="8112170" cy="962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>
            <a:fillRect/>
          </a:stretch>
        </p:blipFill>
        <p:spPr>
          <a:xfrm>
            <a:off x="770255" y="1878965"/>
            <a:ext cx="10407650" cy="4239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1988820"/>
            <a:ext cx="926338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415415" y="764540"/>
            <a:ext cx="10055905" cy="918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>
            <a:fillRect/>
          </a:stretch>
        </p:blipFill>
        <p:spPr>
          <a:xfrm>
            <a:off x="826135" y="1950720"/>
            <a:ext cx="10407650" cy="4239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950" y="2060575"/>
            <a:ext cx="926338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415415" y="692785"/>
            <a:ext cx="8472215" cy="962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>
            <a:fillRect/>
          </a:stretch>
        </p:blipFill>
        <p:spPr>
          <a:xfrm>
            <a:off x="770255" y="1734820"/>
            <a:ext cx="10407650" cy="4239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1844675"/>
            <a:ext cx="926338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15415" y="692785"/>
            <a:ext cx="10200050" cy="199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4664" y="2030657"/>
            <a:ext cx="828362" cy="38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3883" y="2030657"/>
            <a:ext cx="847405" cy="38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>
            <a:fillRect/>
          </a:stretch>
        </p:blipFill>
        <p:spPr>
          <a:xfrm>
            <a:off x="842645" y="2493010"/>
            <a:ext cx="10407650" cy="423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"/>
          <a:stretch>
            <a:fillRect/>
          </a:stretch>
        </p:blipFill>
        <p:spPr>
          <a:xfrm>
            <a:off x="551180" y="692785"/>
            <a:ext cx="10660380" cy="60490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1110" y="5298440"/>
            <a:ext cx="77838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44940" y="5298440"/>
            <a:ext cx="20142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270" y="6155690"/>
            <a:ext cx="97980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4574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2" r="38317" b="52137"/>
          <a:stretch>
            <a:fillRect/>
          </a:stretch>
        </p:blipFill>
        <p:spPr>
          <a:xfrm>
            <a:off x="7031990" y="476250"/>
            <a:ext cx="388810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59"/>
          <a:stretch>
            <a:fillRect/>
          </a:stretch>
        </p:blipFill>
        <p:spPr>
          <a:xfrm>
            <a:off x="1270635" y="836295"/>
            <a:ext cx="710379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0970" y="3768090"/>
            <a:ext cx="660463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4430" y="5159375"/>
            <a:ext cx="41141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865" y="6017260"/>
            <a:ext cx="687895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08"/>
          <a:stretch>
            <a:fillRect/>
          </a:stretch>
        </p:blipFill>
        <p:spPr>
          <a:xfrm>
            <a:off x="476250" y="877570"/>
            <a:ext cx="10058400" cy="4808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31685" y="3183255"/>
            <a:ext cx="5695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77" r="40623"/>
          <a:stretch>
            <a:fillRect/>
          </a:stretch>
        </p:blipFill>
        <p:spPr>
          <a:xfrm>
            <a:off x="5663565" y="4047490"/>
            <a:ext cx="5971540" cy="163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343025" y="908685"/>
            <a:ext cx="998415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0687" y="1232746"/>
            <a:ext cx="361813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052830"/>
            <a:ext cx="10272440" cy="2894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0032" y="2371267"/>
            <a:ext cx="342770" cy="38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6"/>
          <a:stretch>
            <a:fillRect/>
          </a:stretch>
        </p:blipFill>
        <p:spPr>
          <a:xfrm>
            <a:off x="1271270" y="836295"/>
            <a:ext cx="97682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3087" y="3015526"/>
            <a:ext cx="415810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8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249"/>
          <a:stretch>
            <a:fillRect/>
          </a:stretch>
        </p:blipFill>
        <p:spPr>
          <a:xfrm>
            <a:off x="767080" y="1988820"/>
            <a:ext cx="2592070" cy="4183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6128" r="31931"/>
          <a:stretch>
            <a:fillRect/>
          </a:stretch>
        </p:blipFill>
        <p:spPr>
          <a:xfrm>
            <a:off x="3503295" y="1988820"/>
            <a:ext cx="4392295" cy="418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2570"/>
          <a:stretch>
            <a:fillRect/>
          </a:stretch>
        </p:blipFill>
        <p:spPr>
          <a:xfrm>
            <a:off x="8037195" y="1988820"/>
            <a:ext cx="3919855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315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280" y="2348865"/>
            <a:ext cx="898144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580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132965"/>
            <a:ext cx="10094595" cy="44424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549275"/>
            <a:ext cx="10200050" cy="1952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>
            <a:fillRect/>
          </a:stretch>
        </p:blipFill>
        <p:spPr>
          <a:xfrm>
            <a:off x="826135" y="2421255"/>
            <a:ext cx="10407650" cy="4239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950" y="2531110"/>
            <a:ext cx="926338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2024-11-17T11:49:02Z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