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44" r:id="rId10"/>
    <p:sldId id="328" r:id="rId11"/>
    <p:sldId id="345" r:id="rId12"/>
    <p:sldId id="326" r:id="rId13"/>
    <p:sldId id="34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6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5845" y="3081020"/>
            <a:ext cx="501967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41"/>
          <a:stretch>
            <a:fillRect/>
          </a:stretch>
        </p:blipFill>
        <p:spPr>
          <a:xfrm>
            <a:off x="1386205" y="900430"/>
            <a:ext cx="904816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1460" y="1188085"/>
            <a:ext cx="6309360" cy="261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0945" y="4277360"/>
            <a:ext cx="6499860" cy="100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0945" y="5670550"/>
            <a:ext cx="6499860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914481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4"/>
          <a:stretch>
            <a:fillRect/>
          </a:stretch>
        </p:blipFill>
        <p:spPr>
          <a:xfrm>
            <a:off x="1703070" y="765175"/>
            <a:ext cx="7105650" cy="60534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15" y="908685"/>
            <a:ext cx="6431280" cy="3086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025" y="4077335"/>
            <a:ext cx="555815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8925" y="5085080"/>
            <a:ext cx="530669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8925" y="6012815"/>
            <a:ext cx="548767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8248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64059" y="4814543"/>
            <a:ext cx="1761590" cy="27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2453" y="5486044"/>
            <a:ext cx="907486" cy="26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1531" y="6157544"/>
            <a:ext cx="945615" cy="27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343025" y="908685"/>
            <a:ext cx="10344195" cy="4813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50838" y="2205317"/>
            <a:ext cx="561763" cy="39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85549" y="5103214"/>
            <a:ext cx="561763" cy="39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908685"/>
            <a:ext cx="10272440" cy="2957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7665" y="2206283"/>
            <a:ext cx="1542468" cy="3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4642" y="3169789"/>
            <a:ext cx="533198" cy="3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084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83351" y="2786935"/>
            <a:ext cx="266251" cy="303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908685"/>
            <a:ext cx="10272440" cy="4836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2098" y="1233209"/>
            <a:ext cx="428463" cy="39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97942" y="2196629"/>
            <a:ext cx="380856" cy="39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63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43929" y="5276010"/>
            <a:ext cx="1152090" cy="39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97"/>
          <a:stretch>
            <a:fillRect/>
          </a:stretch>
        </p:blipFill>
        <p:spPr>
          <a:xfrm>
            <a:off x="1415415" y="836930"/>
            <a:ext cx="9335815" cy="58680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642110" y="3486150"/>
            <a:ext cx="6269355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96085" y="4733290"/>
            <a:ext cx="6627495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16100" y="5986780"/>
            <a:ext cx="583120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797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2024-11-16T12:49:50Z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