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53" r:id="rId4"/>
    <p:sldId id="352" r:id="rId5"/>
    <p:sldId id="337" r:id="rId6"/>
    <p:sldId id="336" r:id="rId7"/>
    <p:sldId id="333" r:id="rId8"/>
    <p:sldId id="331" r:id="rId9"/>
    <p:sldId id="354" r:id="rId10"/>
    <p:sldId id="355" r:id="rId11"/>
    <p:sldId id="326" r:id="rId12"/>
    <p:sldId id="356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 userDrawn="1">
          <p15:clr>
            <a:srgbClr val="A4A3A4"/>
          </p15:clr>
        </p15:guide>
        <p15:guide id="2" pos="38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2"/>
        <p:guide pos="38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3725" y="3061970"/>
            <a:ext cx="592455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47406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 b="66312"/>
          <a:stretch>
            <a:fillRect/>
          </a:stretch>
        </p:blipFill>
        <p:spPr>
          <a:xfrm>
            <a:off x="1271270" y="5287010"/>
            <a:ext cx="9192260" cy="1367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271270" y="1196975"/>
            <a:ext cx="9192305" cy="40601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54430" y="2791460"/>
            <a:ext cx="781558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8880" y="3743325"/>
            <a:ext cx="575246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0940" y="4617720"/>
            <a:ext cx="887666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6013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370838" y="6133850"/>
            <a:ext cx="1511975" cy="43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9"/>
          <a:stretch>
            <a:fillRect/>
          </a:stretch>
        </p:blipFill>
        <p:spPr>
          <a:xfrm>
            <a:off x="1703705" y="765175"/>
            <a:ext cx="9768250" cy="5833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92677" y="1041800"/>
            <a:ext cx="1666246" cy="45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4566" y="2014037"/>
            <a:ext cx="437984" cy="4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17513" y="3005338"/>
            <a:ext cx="1609118" cy="45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11871" y="2995807"/>
            <a:ext cx="428463" cy="476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50712" y="3987107"/>
            <a:ext cx="1618639" cy="45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68899" y="3977576"/>
            <a:ext cx="437984" cy="476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35599" y="5950646"/>
            <a:ext cx="1056876" cy="45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271270" y="981075"/>
            <a:ext cx="10344195" cy="4132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79815" y="2278380"/>
            <a:ext cx="73596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2590" y="4268470"/>
            <a:ext cx="108204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00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77690" y="3798570"/>
            <a:ext cx="610552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343660" y="765175"/>
            <a:ext cx="8832260" cy="26809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827780" y="1384935"/>
            <a:ext cx="311404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94760" y="2254250"/>
            <a:ext cx="586041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487170" y="3501390"/>
            <a:ext cx="9480595" cy="2952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68520" y="4296410"/>
            <a:ext cx="592201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70095" y="5156835"/>
            <a:ext cx="602043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5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92785"/>
            <a:ext cx="10189210" cy="36480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81" r="8133" b="54362"/>
          <a:stretch>
            <a:fillRect/>
          </a:stretch>
        </p:blipFill>
        <p:spPr>
          <a:xfrm>
            <a:off x="5880100" y="4149090"/>
            <a:ext cx="4715510" cy="25920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33"/>
          <a:stretch>
            <a:fillRect/>
          </a:stretch>
        </p:blipFill>
        <p:spPr>
          <a:xfrm>
            <a:off x="1199515" y="908685"/>
            <a:ext cx="984064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9980" y="1053465"/>
            <a:ext cx="498602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6660" y="1890395"/>
            <a:ext cx="257492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0615" y="2755900"/>
            <a:ext cx="499999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43330" y="3633470"/>
            <a:ext cx="302958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99820" y="4479290"/>
            <a:ext cx="294132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360545" y="4443730"/>
            <a:ext cx="382905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08710" y="5301615"/>
            <a:ext cx="9758680" cy="135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1" grpId="0" bldLvl="0" animBg="1"/>
      <p:bldP spid="13" grpId="0" bldLvl="0" animBg="1"/>
      <p:bldP spid="15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87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63395" y="3257550"/>
            <a:ext cx="808672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9060" y="4157345"/>
            <a:ext cx="282892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59535" y="5001260"/>
            <a:ext cx="243141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56030" y="5884545"/>
            <a:ext cx="670369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2024-11-16T08:24:49Z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