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9" r:id="rId4"/>
    <p:sldId id="327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909140"/>
            <a:ext cx="11340000" cy="1069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9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67707" y="1615012"/>
            <a:ext cx="199949" cy="20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4030" y="2072621"/>
            <a:ext cx="180906" cy="20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06246" y="2530229"/>
            <a:ext cx="199949" cy="20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34408" y="2997371"/>
            <a:ext cx="190428" cy="20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4653485"/>
            <a:ext cx="11340000" cy="184679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713248" y="5237188"/>
            <a:ext cx="199949" cy="20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04230" y="5696496"/>
            <a:ext cx="190428" cy="20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3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8589" y="1586923"/>
            <a:ext cx="209471" cy="200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3789250"/>
            <a:ext cx="11340000" cy="27729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67283" y="4399097"/>
            <a:ext cx="247556" cy="20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765" y="5313868"/>
            <a:ext cx="218992" cy="20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7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5495" y="2039620"/>
            <a:ext cx="2064385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33395" y="2049780"/>
            <a:ext cx="192913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195" y="2458085"/>
            <a:ext cx="311023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1045" y="2887345"/>
            <a:ext cx="10850245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2024-11-16T13:34:10Z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