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3042920"/>
            <a:ext cx="105060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685" y="2305050"/>
            <a:ext cx="18097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7670" y="2305050"/>
            <a:ext cx="2152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7310" y="2305050"/>
            <a:ext cx="18923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87345" y="2305050"/>
            <a:ext cx="2152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16350" y="2305050"/>
            <a:ext cx="18923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96385" y="2305050"/>
            <a:ext cx="2152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340485"/>
            <a:ext cx="408940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739467"/>
            <a:ext cx="257078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1729927"/>
            <a:ext cx="295163" cy="2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6246" y="1729927"/>
            <a:ext cx="352292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2359527"/>
            <a:ext cx="495113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485265"/>
            <a:ext cx="5099050" cy="427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 b="25484"/>
          <a:stretch>
            <a:fillRect/>
          </a:stretch>
        </p:blipFill>
        <p:spPr>
          <a:xfrm>
            <a:off x="767080" y="980440"/>
            <a:ext cx="10920730" cy="188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490" y="1670685"/>
            <a:ext cx="22098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08655" y="1670685"/>
            <a:ext cx="43910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5235" y="1670685"/>
            <a:ext cx="40919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910" y="2302510"/>
            <a:ext cx="7277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t="13032" b="14041"/>
          <a:stretch>
            <a:fillRect/>
          </a:stretch>
        </p:blipFill>
        <p:spPr>
          <a:xfrm>
            <a:off x="3431540" y="2636520"/>
            <a:ext cx="4956175" cy="367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5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564765"/>
            <a:ext cx="8656320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