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48" r:id="rId9"/>
    <p:sldId id="349" r:id="rId10"/>
    <p:sldId id="350" r:id="rId11"/>
    <p:sldId id="328" r:id="rId12"/>
    <p:sldId id="351" r:id="rId13"/>
    <p:sldId id="352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2409825"/>
            <a:ext cx="4905375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1052830"/>
            <a:ext cx="10128295" cy="27768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66970" y="2882900"/>
            <a:ext cx="283781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6005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8880" y="1268730"/>
            <a:ext cx="10272440" cy="2578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1190" y="1341120"/>
            <a:ext cx="934656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132965"/>
            <a:ext cx="18161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9570" y="2132965"/>
            <a:ext cx="316611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6955" y="2132965"/>
            <a:ext cx="265366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2530" y="2132965"/>
            <a:ext cx="260223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3116580"/>
            <a:ext cx="29425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2100" y="3116580"/>
            <a:ext cx="71685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5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11838" y="3789238"/>
            <a:ext cx="1037833" cy="4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931" y="3798773"/>
            <a:ext cx="1066397" cy="4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654" y="4704640"/>
            <a:ext cx="2085188" cy="4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2090" y="5324443"/>
            <a:ext cx="2113753" cy="4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908685"/>
            <a:ext cx="10344195" cy="5364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9235" y="2223754"/>
            <a:ext cx="314206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0544" y="2223754"/>
            <a:ext cx="209471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6968" y="4091242"/>
            <a:ext cx="209471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0519" y="4710562"/>
            <a:ext cx="1989974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9235" y="5644306"/>
            <a:ext cx="1980453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1052830"/>
            <a:ext cx="10200050" cy="29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0133" y="2351867"/>
            <a:ext cx="2532695" cy="39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3508" y="3287791"/>
            <a:ext cx="599848" cy="39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59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6844" y="2958801"/>
            <a:ext cx="375036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271270" y="908685"/>
            <a:ext cx="10200050" cy="4030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0041" y="2166524"/>
            <a:ext cx="380856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04115"/>
            <a:ext cx="103552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1260" y="4552950"/>
            <a:ext cx="44919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345" y="5331460"/>
            <a:ext cx="53625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6810" y="6070600"/>
            <a:ext cx="74504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1033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7800" y="4083685"/>
            <a:ext cx="18034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430" y="4780280"/>
            <a:ext cx="11938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180" y="5476240"/>
            <a:ext cx="135255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520" y="6103620"/>
            <a:ext cx="596074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87593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4440" y="5375910"/>
            <a:ext cx="67437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950" y="5969000"/>
            <a:ext cx="548894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2024-11-16T12:43:02Z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