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4" r:id="rId12"/>
    <p:sldId id="343" r:id="rId13"/>
    <p:sldId id="341" r:id="rId14"/>
    <p:sldId id="340" r:id="rId15"/>
    <p:sldId id="382" r:id="rId16"/>
    <p:sldId id="337" r:id="rId17"/>
    <p:sldId id="383" r:id="rId18"/>
    <p:sldId id="333" r:id="rId19"/>
    <p:sldId id="331" r:id="rId20"/>
    <p:sldId id="384" r:id="rId21"/>
    <p:sldId id="328" r:id="rId22"/>
    <p:sldId id="327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2943225"/>
            <a:ext cx="75628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66675"/>
            <a:ext cx="11340000" cy="4925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3175" y="2844800"/>
            <a:ext cx="46990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4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4440" y="4440555"/>
            <a:ext cx="192341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670" y="5165090"/>
            <a:ext cx="131064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2670" y="5716905"/>
            <a:ext cx="131064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2100" y="4131945"/>
            <a:ext cx="278447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41290" y="5161915"/>
            <a:ext cx="147256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49545" y="5697855"/>
            <a:ext cx="13430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81340" y="4431030"/>
            <a:ext cx="355854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61960" y="5165090"/>
            <a:ext cx="175133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86725" y="5716905"/>
            <a:ext cx="13430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43263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28725" y="3699510"/>
            <a:ext cx="273939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7120" y="4271645"/>
            <a:ext cx="155575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7120" y="4810760"/>
            <a:ext cx="154559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43600" y="3449955"/>
            <a:ext cx="496887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6920" y="4410710"/>
            <a:ext cx="19710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7240" y="4953635"/>
            <a:ext cx="154559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4" grpId="0" bldLvl="0" animBg="1"/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5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2637155"/>
            <a:ext cx="2144395" cy="2166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3360" y="2637155"/>
            <a:ext cx="2144395" cy="2166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2637155"/>
            <a:ext cx="2144395" cy="216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767080" y="694055"/>
            <a:ext cx="9624105" cy="3567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765810"/>
            <a:ext cx="5720080" cy="36087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127125" y="4364990"/>
            <a:ext cx="8543970" cy="2332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5442" y="4527074"/>
            <a:ext cx="199949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5291" y="4527074"/>
            <a:ext cx="199949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6022" y="6336315"/>
            <a:ext cx="1551989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27125" y="980440"/>
            <a:ext cx="10632485" cy="1760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7" r="23278"/>
          <a:stretch>
            <a:fillRect/>
          </a:stretch>
        </p:blipFill>
        <p:spPr>
          <a:xfrm>
            <a:off x="3287395" y="2740660"/>
            <a:ext cx="6696710" cy="3567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285" y="2812415"/>
            <a:ext cx="5720080" cy="36087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70785" y="2367915"/>
            <a:ext cx="3886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8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9525" y="2646680"/>
            <a:ext cx="730885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910" y="3154045"/>
            <a:ext cx="482282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6485" y="3622675"/>
            <a:ext cx="757301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170" y="4126230"/>
            <a:ext cx="786955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0645"/>
            <a:ext cx="11340000" cy="3534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5570" y="2148205"/>
            <a:ext cx="440817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9865" y="3162300"/>
            <a:ext cx="35121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3649980"/>
            <a:ext cx="451802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27125" y="1000125"/>
            <a:ext cx="10632485" cy="4488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460" y="2586355"/>
            <a:ext cx="911415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620" y="3105150"/>
            <a:ext cx="149415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2255" y="3552825"/>
            <a:ext cx="148336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4925" y="4065270"/>
            <a:ext cx="93345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2720" y="4587875"/>
            <a:ext cx="921385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8910" y="5058410"/>
            <a:ext cx="911923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790"/>
            <a:ext cx="11340000" cy="306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1265" y="2274570"/>
            <a:ext cx="73272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530" y="2806065"/>
            <a:ext cx="133223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515" y="3281045"/>
            <a:ext cx="753872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250" y="3782060"/>
            <a:ext cx="757491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670" y="2214956"/>
            <a:ext cx="276120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125" y="2843849"/>
            <a:ext cx="1218740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3463212"/>
            <a:ext cx="352292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2644" y="4073047"/>
            <a:ext cx="352292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8866" y="4044461"/>
            <a:ext cx="580806" cy="28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9874" y="4673354"/>
            <a:ext cx="352292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96171" y="4673354"/>
            <a:ext cx="209471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004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755" y="2245360"/>
            <a:ext cx="766953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5700" y="2703195"/>
            <a:ext cx="747395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255" y="3599180"/>
            <a:ext cx="369062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2355" y="4133215"/>
            <a:ext cx="751903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2505" y="4649470"/>
            <a:ext cx="763651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890"/>
            <a:ext cx="11340000" cy="3490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50" y="2157730"/>
            <a:ext cx="779843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855" y="2716530"/>
            <a:ext cx="133477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350" y="3225800"/>
            <a:ext cx="80035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925" y="3756660"/>
            <a:ext cx="79730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590" y="2584450"/>
            <a:ext cx="524827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620" y="3166745"/>
            <a:ext cx="247650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2855" y="3700145"/>
            <a:ext cx="65278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730" y="4229735"/>
            <a:ext cx="266636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410" y="4760595"/>
            <a:ext cx="308737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655" y="5267960"/>
            <a:ext cx="23291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725" y="5804535"/>
            <a:ext cx="409956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366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6820" y="1228090"/>
            <a:ext cx="26098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6730" y="1216660"/>
            <a:ext cx="2857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1535" y="1838325"/>
            <a:ext cx="27305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2085" y="1826895"/>
            <a:ext cx="2730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5450" y="2437130"/>
            <a:ext cx="46037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19095" y="3047365"/>
            <a:ext cx="47307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1230" y="3659505"/>
            <a:ext cx="18542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7430" y="4269740"/>
            <a:ext cx="84772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804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9200" y="1086485"/>
            <a:ext cx="31813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0860" y="1682115"/>
            <a:ext cx="3048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0085" y="2902585"/>
            <a:ext cx="73342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7265" y="2902585"/>
            <a:ext cx="73342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5810" y="4094480"/>
            <a:ext cx="92773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7130" y="5299710"/>
            <a:ext cx="88709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282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8680" y="1508125"/>
            <a:ext cx="39243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069795"/>
            <a:ext cx="11340000" cy="3614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1095" y="3162935"/>
            <a:ext cx="42799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369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3175" y="1686560"/>
            <a:ext cx="5029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249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820" y="1087755"/>
            <a:ext cx="44196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570" y="4124325"/>
            <a:ext cx="4051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5416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4980" y="1528445"/>
            <a:ext cx="4889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1685" y="5180330"/>
            <a:ext cx="54610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37770"/>
            <a:ext cx="11340000" cy="3933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1625" y="1516380"/>
            <a:ext cx="43307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712540"/>
            <a:ext cx="11340000" cy="19224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42535" y="5451475"/>
            <a:ext cx="36068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2024-11-16T05:04:12Z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