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7" r:id="rId5"/>
    <p:sldId id="343" r:id="rId6"/>
    <p:sldId id="342" r:id="rId7"/>
    <p:sldId id="341" r:id="rId8"/>
    <p:sldId id="339" r:id="rId9"/>
    <p:sldId id="338" r:id="rId10"/>
    <p:sldId id="337" r:id="rId11"/>
    <p:sldId id="336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6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8.png"/><Relationship Id="rId2" Type="http://schemas.openxmlformats.org/officeDocument/2006/relationships/tags" Target="../tags/tag8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5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2.png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9915" y="2626360"/>
            <a:ext cx="8472805" cy="1605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7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809" y="2974556"/>
            <a:ext cx="1733333" cy="20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3755" y="2795905"/>
            <a:ext cx="194691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6190" y="2965020"/>
            <a:ext cx="1733333" cy="21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34285" y="3680219"/>
            <a:ext cx="904761" cy="1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34305" y="3512185"/>
            <a:ext cx="69342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86666" y="3680219"/>
            <a:ext cx="790476" cy="1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4200975"/>
            <a:ext cx="10800000" cy="2233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1407672" y="4802414"/>
            <a:ext cx="2923809" cy="19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white">
          <a:xfrm>
            <a:off x="1417320" y="5222240"/>
            <a:ext cx="376872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white">
          <a:xfrm>
            <a:off x="5321935" y="5231765"/>
            <a:ext cx="233299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white">
          <a:xfrm>
            <a:off x="2283863" y="5671159"/>
            <a:ext cx="1685714" cy="19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8"/>
            </p:custDataLst>
          </p:nvPr>
        </p:nvSpPr>
        <p:spPr bwMode="white">
          <a:xfrm>
            <a:off x="5960053" y="5671159"/>
            <a:ext cx="1333333" cy="19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9"/>
            </p:custDataLst>
          </p:nvPr>
        </p:nvSpPr>
        <p:spPr bwMode="white">
          <a:xfrm>
            <a:off x="2283863" y="6091211"/>
            <a:ext cx="1561904" cy="2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0"/>
            </p:custDataLst>
          </p:nvPr>
        </p:nvSpPr>
        <p:spPr bwMode="white">
          <a:xfrm>
            <a:off x="5960053" y="6091211"/>
            <a:ext cx="1447619" cy="2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animBg="1"/>
      <p:bldP spid="12" grpId="0" animBg="1"/>
      <p:bldP spid="13" grpId="0" bldLvl="0" animBg="1"/>
      <p:bldP spid="14" grpId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78855"/>
            <a:ext cx="10800000" cy="1930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05865" y="2979420"/>
            <a:ext cx="286639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714" y="3701849"/>
            <a:ext cx="1809523" cy="19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5714" y="4103144"/>
            <a:ext cx="1571428" cy="210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7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91428" y="4267273"/>
            <a:ext cx="6009523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3333" y="4686325"/>
            <a:ext cx="1847619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1524000"/>
            <a:ext cx="3909695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8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20000" y="4893439"/>
            <a:ext cx="295238" cy="181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0" y="2924810"/>
            <a:ext cx="5986780" cy="2196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5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1602452"/>
            <a:ext cx="3009523" cy="2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285" y="2060963"/>
            <a:ext cx="9476190" cy="19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190" y="2500369"/>
            <a:ext cx="1380952" cy="18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0476" y="2930223"/>
            <a:ext cx="9000000" cy="19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940" y="3331210"/>
            <a:ext cx="953833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175" y="3933190"/>
            <a:ext cx="5986780" cy="2196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3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2490853"/>
            <a:ext cx="4095238" cy="2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333" y="2949375"/>
            <a:ext cx="9476190" cy="19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9523" y="3379239"/>
            <a:ext cx="9000001" cy="19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565" y="3799840"/>
            <a:ext cx="945769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1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507964"/>
            <a:ext cx="9380952" cy="20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2956352"/>
            <a:ext cx="1228571" cy="19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565" y="3385820"/>
            <a:ext cx="959358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465" y="3815080"/>
            <a:ext cx="967422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6190" y="3080511"/>
            <a:ext cx="333333" cy="26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6666" y="3080511"/>
            <a:ext cx="333333" cy="26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0952" y="4025047"/>
            <a:ext cx="8961904" cy="21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0952" y="4492545"/>
            <a:ext cx="1476190" cy="19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0952" y="4902799"/>
            <a:ext cx="1371428" cy="21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1140" y="5370195"/>
            <a:ext cx="9391015" cy="23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2565" y="5789930"/>
            <a:ext cx="946848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121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2902192"/>
            <a:ext cx="7342857" cy="1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3341299"/>
            <a:ext cx="1228571" cy="1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565" y="3770630"/>
            <a:ext cx="981011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990" y="4191000"/>
            <a:ext cx="983043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7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85" y="2889846"/>
            <a:ext cx="8314285" cy="1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2065" y="3328670"/>
            <a:ext cx="82931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1904" y="4034829"/>
            <a:ext cx="8266666" cy="1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465" y="4454525"/>
            <a:ext cx="8511540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05714" y="1591758"/>
            <a:ext cx="609523" cy="2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8571" y="1591758"/>
            <a:ext cx="466666" cy="21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5238" y="2087565"/>
            <a:ext cx="190476" cy="20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91428" y="2087565"/>
            <a:ext cx="333333" cy="20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20000" y="2087565"/>
            <a:ext cx="742857" cy="2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24761" y="2554768"/>
            <a:ext cx="1276190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62857" y="3050575"/>
            <a:ext cx="1285714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20000" y="3050575"/>
            <a:ext cx="1133333" cy="22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86666" y="3622660"/>
            <a:ext cx="142857" cy="20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67619" y="4108933"/>
            <a:ext cx="200000" cy="20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81904" y="5148220"/>
            <a:ext cx="333333" cy="20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81904" y="5148220"/>
            <a:ext cx="314284" cy="20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1100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8095" y="1976758"/>
            <a:ext cx="342857" cy="20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7" r="60362"/>
          <a:stretch>
            <a:fillRect/>
          </a:stretch>
        </p:blipFill>
        <p:spPr>
          <a:xfrm>
            <a:off x="5375910" y="2493010"/>
            <a:ext cx="1400810" cy="278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6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34285" y="1191443"/>
            <a:ext cx="200000" cy="2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0000" y="2164630"/>
            <a:ext cx="1419046" cy="2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6666" y="2641682"/>
            <a:ext cx="314285" cy="23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15238" y="3156898"/>
            <a:ext cx="295238" cy="19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65" r="37389"/>
          <a:stretch>
            <a:fillRect/>
          </a:stretch>
        </p:blipFill>
        <p:spPr>
          <a:xfrm>
            <a:off x="5097145" y="3538855"/>
            <a:ext cx="2045970" cy="291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5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1563127"/>
            <a:ext cx="333333" cy="2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72380" y="1563127"/>
            <a:ext cx="742857" cy="20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9523" y="2058911"/>
            <a:ext cx="266666" cy="19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48571" y="2058911"/>
            <a:ext cx="314285" cy="2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15238" y="2049377"/>
            <a:ext cx="200000" cy="2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6190" y="2526093"/>
            <a:ext cx="295238" cy="21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43809" y="2535627"/>
            <a:ext cx="142857" cy="2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8" r="23553"/>
          <a:stretch>
            <a:fillRect/>
          </a:stretch>
        </p:blipFill>
        <p:spPr>
          <a:xfrm>
            <a:off x="3589020" y="3284855"/>
            <a:ext cx="5062220" cy="3132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1901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62857" y="2597595"/>
            <a:ext cx="247619" cy="19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2857" y="3084861"/>
            <a:ext cx="247619" cy="19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4761" y="3553018"/>
            <a:ext cx="285714" cy="25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985710"/>
            <a:ext cx="10800000" cy="882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861003" y="4081676"/>
            <a:ext cx="238095" cy="18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0851479" y="4542314"/>
            <a:ext cx="247619" cy="19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2048325"/>
            <a:ext cx="10800000" cy="294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7592" y="2687630"/>
            <a:ext cx="238094" cy="2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2830" y="3794489"/>
            <a:ext cx="247619" cy="2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4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1172001"/>
            <a:ext cx="247619" cy="19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4285" y="3514873"/>
            <a:ext cx="228571" cy="20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581265" y="3714750"/>
            <a:ext cx="2164715" cy="1945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35345"/>
            <a:ext cx="10800000" cy="1958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15238" y="2602886"/>
            <a:ext cx="228571" cy="20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 flipH="1" flipV="1">
            <a:off x="8176895" y="2336165"/>
            <a:ext cx="103695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ZWJiMjkxMTgwNTA5YjQzMWZhMzkwMWE5NjY4YzYxMj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super  girl</cp:lastModifiedBy>
  <cp:revision>63</cp:revision>
  <dcterms:created xsi:type="dcterms:W3CDTF">2015-09-16T06:44:00Z</dcterms:created>
  <dcterms:modified xsi:type="dcterms:W3CDTF">2023-12-12T12:48:59Z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