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44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2962275"/>
            <a:ext cx="49625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03" r="23553"/>
          <a:stretch>
            <a:fillRect/>
          </a:stretch>
        </p:blipFill>
        <p:spPr>
          <a:xfrm>
            <a:off x="720090" y="1276535"/>
            <a:ext cx="8256360" cy="15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10476" y="1491110"/>
            <a:ext cx="304761" cy="3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2264012"/>
            <a:ext cx="2247618" cy="41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t="32766" r="17550"/>
          <a:stretch>
            <a:fillRect/>
          </a:stretch>
        </p:blipFill>
        <p:spPr>
          <a:xfrm>
            <a:off x="2352040" y="2780665"/>
            <a:ext cx="7142480" cy="350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7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6711" y="1834652"/>
            <a:ext cx="466927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876" y="4108099"/>
            <a:ext cx="3133804" cy="2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0598" y="4800018"/>
            <a:ext cx="2110155" cy="29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598" y="5482951"/>
            <a:ext cx="1670165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6721" y="6165884"/>
            <a:ext cx="5387629" cy="34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069667"/>
            <a:ext cx="3114285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803851"/>
            <a:ext cx="2009523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509430"/>
            <a:ext cx="2047619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5262880"/>
            <a:ext cx="619188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223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77134" y="5650967"/>
            <a:ext cx="1839075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330775"/>
            <a:ext cx="10800000" cy="413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3183" y="1559869"/>
            <a:ext cx="1933333" cy="44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3659" y="2543064"/>
            <a:ext cx="1942857" cy="44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3485" y="4538345"/>
            <a:ext cx="20478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830" y="5562600"/>
            <a:ext cx="7505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040370" y="5498465"/>
            <a:ext cx="7505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917305" y="5516880"/>
            <a:ext cx="8096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840595" y="5516880"/>
            <a:ext cx="8096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296920"/>
            <a:ext cx="42868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91810" y="3284855"/>
            <a:ext cx="42868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3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492375"/>
            <a:ext cx="6524625" cy="413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98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942028"/>
            <a:ext cx="809523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2925748"/>
            <a:ext cx="323809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3356610"/>
            <a:ext cx="5353050" cy="339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 b="38397"/>
          <a:stretch>
            <a:fillRect/>
          </a:stretch>
        </p:blipFill>
        <p:spPr>
          <a:xfrm>
            <a:off x="720090" y="756920"/>
            <a:ext cx="10776675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033453"/>
            <a:ext cx="285714" cy="3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1834981"/>
            <a:ext cx="714285" cy="3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1904" y="2636509"/>
            <a:ext cx="514285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t="32766" r="17550"/>
          <a:stretch>
            <a:fillRect/>
          </a:stretch>
        </p:blipFill>
        <p:spPr>
          <a:xfrm>
            <a:off x="2352040" y="3212465"/>
            <a:ext cx="7241540" cy="35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2023-12-13T02:26:53Z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