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3" userDrawn="1">
          <p15:clr>
            <a:srgbClr val="A4A3A4"/>
          </p15:clr>
        </p15:guide>
        <p15:guide id="2" pos="380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03"/>
        <p:guide pos="380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5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3795" y="2919095"/>
            <a:ext cx="7343775" cy="1019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295" y="980255"/>
            <a:ext cx="10800000" cy="44239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6765" y="1105535"/>
            <a:ext cx="241935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05655" y="1105535"/>
            <a:ext cx="3266440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1839623"/>
            <a:ext cx="2123809" cy="295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95775" y="1844675"/>
            <a:ext cx="2668270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03250" y="2564130"/>
            <a:ext cx="2355215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196080" y="2573655"/>
            <a:ext cx="1466850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170680" y="3307715"/>
            <a:ext cx="1863725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04" y="4013449"/>
            <a:ext cx="5723809" cy="371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249670" y="4022725"/>
            <a:ext cx="3032125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04" y="4766661"/>
            <a:ext cx="2495238" cy="362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animBg="1"/>
      <p:bldP spid="8" grpId="0" bldLvl="0" animBg="1"/>
      <p:bldP spid="11" grpId="0" bldLvl="0" animBg="1"/>
      <p:bldP spid="14" grpId="0" bldLvl="0" animBg="1"/>
      <p:bldP spid="15" grpId="0" bldLvl="0" animBg="1"/>
      <p:bldP spid="16" grpId="0" animBg="1"/>
      <p:bldP spid="17" grpId="0" bldLvl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83338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968816" y="3029838"/>
            <a:ext cx="213123" cy="257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37581" y="3037194"/>
            <a:ext cx="220472" cy="250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99257" y="3037194"/>
            <a:ext cx="213123" cy="250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82721" y="3029838"/>
            <a:ext cx="213123" cy="257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68816" y="3750757"/>
            <a:ext cx="213123" cy="257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307399" y="4479033"/>
            <a:ext cx="146981" cy="250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968816" y="4479033"/>
            <a:ext cx="213123" cy="257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908444" y="4479033"/>
            <a:ext cx="213123" cy="250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599257" y="4479033"/>
            <a:ext cx="220472" cy="257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275372" y="4479033"/>
            <a:ext cx="220472" cy="257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557794" y="5207309"/>
            <a:ext cx="213123" cy="250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285352" y="5207309"/>
            <a:ext cx="213123" cy="257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232330" y="5207309"/>
            <a:ext cx="220472" cy="257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601888" y="5928229"/>
            <a:ext cx="213123" cy="257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307399" y="5928229"/>
            <a:ext cx="146981" cy="250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637581" y="5928229"/>
            <a:ext cx="235170" cy="250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232330" y="5928229"/>
            <a:ext cx="220472" cy="257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915793" y="5928229"/>
            <a:ext cx="213123" cy="257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591908" y="5928229"/>
            <a:ext cx="235170" cy="250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754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064592" y="3685600"/>
            <a:ext cx="870276" cy="33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29644" y="3677066"/>
            <a:ext cx="972662" cy="341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12390" y="4709600"/>
            <a:ext cx="170642" cy="315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64425" y="4436745"/>
            <a:ext cx="603885" cy="908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42310" y="5725160"/>
            <a:ext cx="506730" cy="91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494270" y="5725160"/>
            <a:ext cx="467995" cy="868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980255"/>
            <a:ext cx="106379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28257" y="2322879"/>
            <a:ext cx="1200751" cy="356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68381" y="2348626"/>
            <a:ext cx="1454034" cy="375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5375910" y="3272155"/>
            <a:ext cx="2627630" cy="309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539240" y="3212465"/>
            <a:ext cx="2876550" cy="1560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27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047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95462" y="1075783"/>
            <a:ext cx="1156204" cy="289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195462" y="3403505"/>
            <a:ext cx="755979" cy="281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595630" y="1772285"/>
            <a:ext cx="2331720" cy="1355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95325" y="4004945"/>
            <a:ext cx="2804795" cy="2634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b="1"/>
          </a:p>
        </p:txBody>
      </p:sp>
      <p:sp useBgFill="1">
        <p:nvSpPr>
          <p:cNvPr id="74" name="矩形 73"/>
          <p:cNvSpPr/>
          <p:nvPr>
            <p:custDataLst>
              <p:tags r:id="rId3"/>
            </p:custDataLst>
          </p:nvPr>
        </p:nvSpPr>
        <p:spPr bwMode="white">
          <a:xfrm>
            <a:off x="2927985" y="1772285"/>
            <a:ext cx="2806065" cy="1355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5" name="矩形 74"/>
          <p:cNvSpPr/>
          <p:nvPr>
            <p:custDataLst>
              <p:tags r:id="rId4"/>
            </p:custDataLst>
          </p:nvPr>
        </p:nvSpPr>
        <p:spPr bwMode="white">
          <a:xfrm>
            <a:off x="3719830" y="4004945"/>
            <a:ext cx="2804795" cy="2634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1" grpId="0" animBg="1"/>
      <p:bldP spid="38" grpId="0" bldLvl="0" animBg="1"/>
      <p:bldP spid="2" grpId="0" bldLvl="0" animBg="1"/>
      <p:bldP spid="74" grpId="0" bldLvl="0" animBg="1"/>
      <p:bldP spid="7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46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00952" y="3204104"/>
            <a:ext cx="361904" cy="34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24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15238" y="2144091"/>
            <a:ext cx="400000" cy="343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48571" y="4736034"/>
            <a:ext cx="371428" cy="35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5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77142" y="3831863"/>
            <a:ext cx="1409523" cy="295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86525" y="3575685"/>
            <a:ext cx="2623820" cy="824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77142" y="5033006"/>
            <a:ext cx="790476" cy="285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466840" y="4799965"/>
            <a:ext cx="915035" cy="73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13" grpId="0" animBg="1"/>
      <p:bldP spid="1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02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81990" y="3017520"/>
            <a:ext cx="3295015" cy="995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53333" y="3354500"/>
            <a:ext cx="2828571" cy="285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653333" y="4545750"/>
            <a:ext cx="1800000" cy="295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16255" y="4271010"/>
            <a:ext cx="1750060" cy="824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653333" y="5737000"/>
            <a:ext cx="990476" cy="295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65785" y="5501005"/>
            <a:ext cx="1354455" cy="838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animBg="1"/>
      <p:bldP spid="14" grpId="0" animBg="1"/>
      <p:bldP spid="16" grpId="0" bldLvl="0" animBg="1"/>
      <p:bldP spid="18" grpId="0" animBg="1"/>
      <p:bldP spid="1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9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71</cp:revision>
  <dcterms:created xsi:type="dcterms:W3CDTF">2015-09-16T06:44:00Z</dcterms:created>
  <dcterms:modified xsi:type="dcterms:W3CDTF">2023-12-13T04:31:04Z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