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50" r:id="rId11"/>
    <p:sldId id="330" r:id="rId12"/>
    <p:sldId id="351" r:id="rId13"/>
    <p:sldId id="328" r:id="rId14"/>
    <p:sldId id="327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695575"/>
            <a:ext cx="634111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2" b="61104"/>
          <a:stretch>
            <a:fillRect/>
          </a:stretch>
        </p:blipFill>
        <p:spPr>
          <a:xfrm>
            <a:off x="1703705" y="2276475"/>
            <a:ext cx="9840685" cy="22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 r="13051"/>
          <a:stretch>
            <a:fillRect/>
          </a:stretch>
        </p:blipFill>
        <p:spPr>
          <a:xfrm>
            <a:off x="720090" y="3285040"/>
            <a:ext cx="8904695" cy="3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4941570"/>
            <a:ext cx="82473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74" y="5637871"/>
            <a:ext cx="8128158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74" y="6343177"/>
            <a:ext cx="1779163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7" r="17043" b="28737"/>
          <a:stretch>
            <a:fillRect/>
          </a:stretch>
        </p:blipFill>
        <p:spPr>
          <a:xfrm>
            <a:off x="1343660" y="404495"/>
            <a:ext cx="8047990" cy="279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4540"/>
            <a:ext cx="9433560" cy="349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r="48972"/>
          <a:stretch>
            <a:fillRect/>
          </a:stretch>
        </p:blipFill>
        <p:spPr>
          <a:xfrm>
            <a:off x="8526145" y="1648010"/>
            <a:ext cx="3504020" cy="46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660" y="1772920"/>
            <a:ext cx="3689985" cy="409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10410190" cy="312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" r="49666"/>
          <a:stretch>
            <a:fillRect/>
          </a:stretch>
        </p:blipFill>
        <p:spPr>
          <a:xfrm>
            <a:off x="8616315" y="1557020"/>
            <a:ext cx="3411855" cy="426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315" y="1412875"/>
            <a:ext cx="3279140" cy="417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6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41774" y="5329488"/>
            <a:ext cx="440773" cy="4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8008" y="5338309"/>
            <a:ext cx="45840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395" y="2938145"/>
            <a:ext cx="11195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2848398"/>
            <a:ext cx="523809" cy="4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3734211"/>
            <a:ext cx="504761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180" y="5718810"/>
            <a:ext cx="30480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3392735"/>
            <a:ext cx="371428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29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3420434"/>
            <a:ext cx="371428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5036305"/>
            <a:ext cx="6657141" cy="39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791066"/>
            <a:ext cx="5304761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5143500"/>
            <a:ext cx="3507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764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