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46" r:id="rId6"/>
    <p:sldId id="334" r:id="rId7"/>
    <p:sldId id="333" r:id="rId8"/>
    <p:sldId id="331" r:id="rId9"/>
    <p:sldId id="330" r:id="rId10"/>
    <p:sldId id="329" r:id="rId11"/>
    <p:sldId id="328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4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7425" y="2957195"/>
            <a:ext cx="767715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7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3429000"/>
            <a:ext cx="3278505" cy="32626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2825" y="3449320"/>
            <a:ext cx="3556000" cy="3199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620395"/>
            <a:ext cx="9357995" cy="462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83840" y="3068955"/>
            <a:ext cx="43942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7615" y="4725035"/>
            <a:ext cx="93980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7" r="37552"/>
          <a:stretch>
            <a:fillRect/>
          </a:stretch>
        </p:blipFill>
        <p:spPr>
          <a:xfrm>
            <a:off x="6744335" y="3932555"/>
            <a:ext cx="4680585" cy="273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2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40" y="3932555"/>
            <a:ext cx="5782945" cy="267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40" b="58601"/>
          <a:stretch>
            <a:fillRect/>
          </a:stretch>
        </p:blipFill>
        <p:spPr>
          <a:xfrm>
            <a:off x="720090" y="972185"/>
            <a:ext cx="9984830" cy="238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0890" y="1165846"/>
            <a:ext cx="368956" cy="32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1233" y="1959692"/>
            <a:ext cx="507315" cy="40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6691" y="2836615"/>
            <a:ext cx="534987" cy="35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99740" y="3284855"/>
            <a:ext cx="6343650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6" r="1098"/>
          <a:stretch>
            <a:fillRect/>
          </a:stretch>
        </p:blipFill>
        <p:spPr>
          <a:xfrm>
            <a:off x="623570" y="548640"/>
            <a:ext cx="10057130" cy="3211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824470" y="1556385"/>
            <a:ext cx="35941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99740" y="3716655"/>
            <a:ext cx="6343650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3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9523" y="1239118"/>
            <a:ext cx="542857" cy="42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3809" y="1239118"/>
            <a:ext cx="495238" cy="43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99740" y="3644900"/>
            <a:ext cx="6343650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3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24334" y="4792482"/>
            <a:ext cx="402228" cy="31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6901" y="5487781"/>
            <a:ext cx="424168" cy="27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4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0916" y="1276493"/>
            <a:ext cx="464839" cy="36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9365" y="2080017"/>
            <a:ext cx="498646" cy="32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9368" y="4321427"/>
            <a:ext cx="464839" cy="36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99365" y="5124951"/>
            <a:ext cx="490194" cy="32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0476" y="3202907"/>
            <a:ext cx="371427" cy="31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2814209"/>
            <a:ext cx="371428" cy="32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2023-12-12T09:09:45Z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