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0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3014345"/>
            <a:ext cx="70770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96340"/>
            <a:ext cx="8191500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5265" y="5422265"/>
            <a:ext cx="78124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8755" y="6212205"/>
            <a:ext cx="75361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3791410"/>
            <a:ext cx="2447619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581988"/>
            <a:ext cx="2009523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350" y="5281930"/>
            <a:ext cx="24263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8995410" cy="306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r="31317"/>
          <a:stretch>
            <a:fillRect/>
          </a:stretch>
        </p:blipFill>
        <p:spPr>
          <a:xfrm>
            <a:off x="4241800" y="3632835"/>
            <a:ext cx="3629660" cy="296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296320"/>
            <a:ext cx="295238" cy="3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809" y="2202509"/>
            <a:ext cx="295238" cy="3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r="31317"/>
          <a:stretch>
            <a:fillRect/>
          </a:stretch>
        </p:blipFill>
        <p:spPr>
          <a:xfrm>
            <a:off x="4151630" y="2852420"/>
            <a:ext cx="3810635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260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482" y="1916526"/>
            <a:ext cx="552380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1860550"/>
            <a:ext cx="29527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0030" y="2780665"/>
            <a:ext cx="4254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r="31317"/>
          <a:stretch>
            <a:fillRect/>
          </a:stretch>
        </p:blipFill>
        <p:spPr>
          <a:xfrm>
            <a:off x="4317365" y="3401060"/>
            <a:ext cx="3877310" cy="316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881261"/>
            <a:ext cx="780952" cy="36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1890795"/>
            <a:ext cx="409523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2796536"/>
            <a:ext cx="323809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r="31317"/>
          <a:stretch>
            <a:fillRect/>
          </a:stretch>
        </p:blipFill>
        <p:spPr>
          <a:xfrm>
            <a:off x="4151630" y="3356610"/>
            <a:ext cx="381000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" r="40221"/>
          <a:stretch>
            <a:fillRect/>
          </a:stretch>
        </p:blipFill>
        <p:spPr>
          <a:xfrm>
            <a:off x="2867660" y="2204905"/>
            <a:ext cx="6456135" cy="419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2120265"/>
            <a:ext cx="705485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" r="40221"/>
          <a:stretch>
            <a:fillRect/>
          </a:stretch>
        </p:blipFill>
        <p:spPr>
          <a:xfrm>
            <a:off x="3401060" y="2778760"/>
            <a:ext cx="5798185" cy="37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71" r="6884"/>
          <a:stretch>
            <a:fillRect/>
          </a:stretch>
        </p:blipFill>
        <p:spPr>
          <a:xfrm>
            <a:off x="720090" y="771710"/>
            <a:ext cx="10056585" cy="276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1724025"/>
            <a:ext cx="87249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2735796"/>
            <a:ext cx="504761" cy="33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" r="40221"/>
          <a:stretch>
            <a:fillRect/>
          </a:stretch>
        </p:blipFill>
        <p:spPr>
          <a:xfrm>
            <a:off x="3401060" y="2778760"/>
            <a:ext cx="5798185" cy="37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397960"/>
            <a:ext cx="10800000" cy="433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130" y="2337435"/>
            <a:ext cx="80816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8394" y="3173436"/>
            <a:ext cx="7923809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6490" y="3955528"/>
            <a:ext cx="942857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" r="40221"/>
          <a:stretch>
            <a:fillRect/>
          </a:stretch>
        </p:blipFill>
        <p:spPr>
          <a:xfrm>
            <a:off x="3792220" y="3644900"/>
            <a:ext cx="4895215" cy="318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2023-12-12T09:14:54Z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