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4" r:id="rId8"/>
    <p:sldId id="354" r:id="rId9"/>
    <p:sldId id="333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3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7620" y="2962275"/>
            <a:ext cx="70961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28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761305"/>
            <a:ext cx="10800000" cy="490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487805" y="6093460"/>
            <a:ext cx="606234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949113"/>
            <a:ext cx="7523809" cy="41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40" b="32177"/>
          <a:stretch>
            <a:fillRect/>
          </a:stretch>
        </p:blipFill>
        <p:spPr>
          <a:xfrm>
            <a:off x="911860" y="2636520"/>
            <a:ext cx="8041730" cy="332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1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740" y="2002155"/>
            <a:ext cx="817054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2765629"/>
            <a:ext cx="3828571" cy="38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76" b="35117"/>
          <a:stretch>
            <a:fillRect/>
          </a:stretch>
        </p:blipFill>
        <p:spPr>
          <a:xfrm>
            <a:off x="2063750" y="3068955"/>
            <a:ext cx="8113485" cy="318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391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215" y="2618740"/>
            <a:ext cx="787463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640" y="3381375"/>
            <a:ext cx="421894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40" b="33653"/>
          <a:stretch>
            <a:fillRect/>
          </a:stretch>
        </p:blipFill>
        <p:spPr>
          <a:xfrm>
            <a:off x="2207895" y="3644900"/>
            <a:ext cx="7396480" cy="2990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05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2431" y="5236880"/>
            <a:ext cx="2402123" cy="28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585" y="5795010"/>
            <a:ext cx="247523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2600" y="6332220"/>
            <a:ext cx="509524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72000"/>
            <a:ext cx="10066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6310" y="3460750"/>
            <a:ext cx="738886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620" y="4180888"/>
            <a:ext cx="7412582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8530" y="4883150"/>
            <a:ext cx="749427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8530" y="5594350"/>
            <a:ext cx="754507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2970" y="6305550"/>
            <a:ext cx="744918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11" t="31400" r="12674" b="11104"/>
          <a:stretch>
            <a:fillRect/>
          </a:stretch>
        </p:blipFill>
        <p:spPr>
          <a:xfrm>
            <a:off x="8616315" y="2925445"/>
            <a:ext cx="3201670" cy="327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150"/>
            <a:ext cx="9800590" cy="304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4" r="16215"/>
          <a:stretch>
            <a:fillRect/>
          </a:stretch>
        </p:blipFill>
        <p:spPr>
          <a:xfrm>
            <a:off x="2632710" y="3789045"/>
            <a:ext cx="6926580" cy="296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48571" y="1248431"/>
            <a:ext cx="466666" cy="4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1215" y="2051050"/>
            <a:ext cx="102616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5714" y="2192110"/>
            <a:ext cx="514285" cy="352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9523" y="2173046"/>
            <a:ext cx="295238" cy="36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4" r="16215"/>
          <a:stretch>
            <a:fillRect/>
          </a:stretch>
        </p:blipFill>
        <p:spPr>
          <a:xfrm>
            <a:off x="2352040" y="3140710"/>
            <a:ext cx="7292340" cy="312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0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85" y="1392127"/>
            <a:ext cx="1590476" cy="38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476" y="1401675"/>
            <a:ext cx="200000" cy="35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9523" y="2289672"/>
            <a:ext cx="1495238" cy="38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61" y="2299221"/>
            <a:ext cx="200001" cy="35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4" r="16215"/>
          <a:stretch>
            <a:fillRect/>
          </a:stretch>
        </p:blipFill>
        <p:spPr>
          <a:xfrm>
            <a:off x="1991995" y="2924810"/>
            <a:ext cx="8086090" cy="346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0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7" r="16885"/>
          <a:stretch>
            <a:fillRect/>
          </a:stretch>
        </p:blipFill>
        <p:spPr>
          <a:xfrm>
            <a:off x="2783840" y="3212465"/>
            <a:ext cx="6830060" cy="272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 b="61008"/>
          <a:stretch>
            <a:fillRect/>
          </a:stretch>
        </p:blipFill>
        <p:spPr>
          <a:xfrm>
            <a:off x="720090" y="972185"/>
            <a:ext cx="10128975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1248630"/>
            <a:ext cx="514285" cy="33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571" y="1220013"/>
            <a:ext cx="323809" cy="36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14" y="2107140"/>
            <a:ext cx="457142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3333" y="2116679"/>
            <a:ext cx="552380" cy="36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7" r="16885"/>
          <a:stretch>
            <a:fillRect/>
          </a:stretch>
        </p:blipFill>
        <p:spPr>
          <a:xfrm>
            <a:off x="2396490" y="2900045"/>
            <a:ext cx="8036560" cy="320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14" r="-1118"/>
          <a:stretch>
            <a:fillRect/>
          </a:stretch>
        </p:blipFill>
        <p:spPr>
          <a:xfrm>
            <a:off x="720090" y="986975"/>
            <a:ext cx="10920820" cy="257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291428" y="1119098"/>
            <a:ext cx="523809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0476" y="2044381"/>
            <a:ext cx="552380" cy="36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81904" y="2072998"/>
            <a:ext cx="504761" cy="35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0952" y="2044381"/>
            <a:ext cx="323809" cy="36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7" r="16885"/>
          <a:stretch>
            <a:fillRect/>
          </a:stretch>
        </p:blipFill>
        <p:spPr>
          <a:xfrm>
            <a:off x="2391410" y="3356610"/>
            <a:ext cx="7409180" cy="295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0952" y="1259030"/>
            <a:ext cx="476190" cy="33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476" y="1249462"/>
            <a:ext cx="314284" cy="35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2857" y="2120121"/>
            <a:ext cx="495238" cy="39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0476" y="2139257"/>
            <a:ext cx="314284" cy="36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7" r="16885"/>
          <a:stretch>
            <a:fillRect/>
          </a:stretch>
        </p:blipFill>
        <p:spPr>
          <a:xfrm>
            <a:off x="1748790" y="3014980"/>
            <a:ext cx="7654925" cy="305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068955"/>
            <a:ext cx="676656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65</cp:revision>
  <dcterms:created xsi:type="dcterms:W3CDTF">2015-09-16T06:44:00Z</dcterms:created>
  <dcterms:modified xsi:type="dcterms:W3CDTF">2023-12-12T09:23:02Z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