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1420" y="2933700"/>
            <a:ext cx="72485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3809" y="3774986"/>
            <a:ext cx="1000000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95" y="4432829"/>
            <a:ext cx="1180952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5100207"/>
            <a:ext cx="1161904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7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1134745"/>
            <a:ext cx="630682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01875"/>
            <a:ext cx="309499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25401"/>
            <a:ext cx="2266666" cy="3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5330" y="4351020"/>
            <a:ext cx="48799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47895"/>
            <a:ext cx="10800000" cy="456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15510"/>
            <a:ext cx="10800000" cy="4263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8095" y="1449070"/>
            <a:ext cx="284353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59" y="2288649"/>
            <a:ext cx="1619047" cy="32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745" y="3063240"/>
            <a:ext cx="133921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3745" y="4450080"/>
            <a:ext cx="814197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8500"/>
            <a:ext cx="10800000" cy="545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305605"/>
            <a:ext cx="3790476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92041"/>
            <a:ext cx="2733333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11757"/>
            <a:ext cx="2019047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860165"/>
            <a:ext cx="68592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497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1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9427" y="4545932"/>
            <a:ext cx="3335487" cy="30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245" y="5135595"/>
            <a:ext cx="2551935" cy="30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245" y="5739640"/>
            <a:ext cx="1035151" cy="30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245" y="6350876"/>
            <a:ext cx="4054342" cy="30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2925" y="3865913"/>
            <a:ext cx="3224908" cy="29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8580" y="4617217"/>
            <a:ext cx="1760726" cy="29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8580" y="5368521"/>
            <a:ext cx="1723658" cy="29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2165" y="6082665"/>
            <a:ext cx="45726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3733989"/>
            <a:ext cx="2285714" cy="3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4505441"/>
            <a:ext cx="1390476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5267369"/>
            <a:ext cx="1771428" cy="31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6000725"/>
            <a:ext cx="3257142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66</cp:revision>
  <dcterms:created xsi:type="dcterms:W3CDTF">2015-09-16T06:44:00Z</dcterms:created>
  <dcterms:modified xsi:type="dcterms:W3CDTF">2023-12-13T04:39:47Z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