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4" r:id="rId7"/>
    <p:sldId id="333" r:id="rId8"/>
    <p:sldId id="332" r:id="rId9"/>
    <p:sldId id="352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6410" y="2673985"/>
            <a:ext cx="6139815" cy="1510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1965"/>
            <a:ext cx="10800000" cy="222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1618" r="19990" b="186"/>
          <a:stretch>
            <a:fillRect/>
          </a:stretch>
        </p:blipFill>
        <p:spPr>
          <a:xfrm>
            <a:off x="2279650" y="2852420"/>
            <a:ext cx="7265670" cy="368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10041890" cy="356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355" y="2420405"/>
            <a:ext cx="3485714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4110" y="3085465"/>
            <a:ext cx="323659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3789045"/>
            <a:ext cx="380809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1618" r="19990" b="186"/>
          <a:stretch>
            <a:fillRect/>
          </a:stretch>
        </p:blipFill>
        <p:spPr>
          <a:xfrm>
            <a:off x="2927985" y="3500755"/>
            <a:ext cx="6388100" cy="323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3094990"/>
            <a:ext cx="37611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859542"/>
            <a:ext cx="3666666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2840476"/>
            <a:ext cx="3685714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640" y="3612515"/>
            <a:ext cx="33947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1618" r="19990" b="186"/>
          <a:stretch>
            <a:fillRect/>
          </a:stretch>
        </p:blipFill>
        <p:spPr>
          <a:xfrm>
            <a:off x="2279650" y="3068955"/>
            <a:ext cx="7265670" cy="368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7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51535" y="3877310"/>
            <a:ext cx="2656840" cy="200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3903980"/>
            <a:ext cx="2288540" cy="191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95" y="6304915"/>
            <a:ext cx="55918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8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5845" y="4093210"/>
            <a:ext cx="2550795" cy="18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878" y="6385967"/>
            <a:ext cx="2679515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150"/>
            <a:ext cx="9121140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3644900"/>
            <a:ext cx="6294120" cy="30435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1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3421" y="5377233"/>
            <a:ext cx="511286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6089" y="6238542"/>
            <a:ext cx="484376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6" b="52745"/>
          <a:stretch>
            <a:fillRect/>
          </a:stretch>
        </p:blipFill>
        <p:spPr>
          <a:xfrm>
            <a:off x="720090" y="972185"/>
            <a:ext cx="10560775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1182066"/>
            <a:ext cx="276190" cy="32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3" y="2012783"/>
            <a:ext cx="485714" cy="33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940" y="2564765"/>
            <a:ext cx="7193280" cy="347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31" r="19549"/>
          <a:stretch>
            <a:fillRect/>
          </a:stretch>
        </p:blipFill>
        <p:spPr>
          <a:xfrm>
            <a:off x="720090" y="986975"/>
            <a:ext cx="8688795" cy="163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8095" y="1952098"/>
            <a:ext cx="523809" cy="33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2564765"/>
            <a:ext cx="687451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302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9859" y="4123454"/>
            <a:ext cx="329468" cy="32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3449" y="4152766"/>
            <a:ext cx="278217" cy="23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5789" y="4152766"/>
            <a:ext cx="278217" cy="23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3788" y="4731698"/>
            <a:ext cx="285539" cy="23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3449" y="4731698"/>
            <a:ext cx="278217" cy="23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4538" y="4702385"/>
            <a:ext cx="329468" cy="32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3788" y="5310629"/>
            <a:ext cx="285539" cy="23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2199" y="5281316"/>
            <a:ext cx="329468" cy="32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35789" y="5310629"/>
            <a:ext cx="278217" cy="23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2390" y="6021705"/>
            <a:ext cx="50419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69</cp:revision>
  <dcterms:created xsi:type="dcterms:W3CDTF">2015-09-16T06:44:00Z</dcterms:created>
  <dcterms:modified xsi:type="dcterms:W3CDTF">2023-12-13T07:23:04Z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