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2345" y="2766695"/>
            <a:ext cx="768667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572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41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3785235"/>
            <a:ext cx="375539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9943" y="3785205"/>
            <a:ext cx="2904761" cy="37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9225" y="3824605"/>
            <a:ext cx="14839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1900" y="4505325"/>
            <a:ext cx="145986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840" y="4505325"/>
            <a:ext cx="33293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493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052195"/>
            <a:ext cx="391604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59280"/>
            <a:ext cx="64255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60176"/>
            <a:ext cx="3314285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85042"/>
            <a:ext cx="7914285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76673"/>
            <a:ext cx="2704761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901540"/>
            <a:ext cx="2495238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357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1428" y="4579722"/>
            <a:ext cx="3533333" cy="32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7635" y="4579620"/>
            <a:ext cx="42532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91428" y="5351946"/>
            <a:ext cx="1066666" cy="333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34285" y="5351946"/>
            <a:ext cx="847619" cy="32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650" y="2419985"/>
            <a:ext cx="486537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34355" y="2410460"/>
            <a:ext cx="305689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925409"/>
            <a:ext cx="2666666" cy="31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621020" y="3639820"/>
            <a:ext cx="180403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681345" y="4963795"/>
            <a:ext cx="98044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5202043"/>
            <a:ext cx="885714" cy="31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animBg="1"/>
      <p:bldP spid="23" grpId="0" bldLvl="0" animBg="1"/>
      <p:bldP spid="26" grpId="0" bldLvl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5533" y="2681010"/>
            <a:ext cx="3434368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2754" y="2681010"/>
            <a:ext cx="3434368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5533" y="3413444"/>
            <a:ext cx="3434368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2754" y="3413444"/>
            <a:ext cx="3434368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8419" y="4154919"/>
            <a:ext cx="3461481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5245" y="4887595"/>
            <a:ext cx="827722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660" y="5638165"/>
            <a:ext cx="825436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34770" y="6397625"/>
            <a:ext cx="57308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7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3000375"/>
            <a:ext cx="884745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6666" y="3803631"/>
            <a:ext cx="5152380" cy="3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7790" y="4585335"/>
            <a:ext cx="86969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77142" y="5386293"/>
            <a:ext cx="1076190" cy="3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3765417"/>
            <a:ext cx="4685714" cy="33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790" y="4509135"/>
            <a:ext cx="86156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328968"/>
            <a:ext cx="1790476" cy="3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640437"/>
            <a:ext cx="4419047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431754"/>
            <a:ext cx="4733333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4156075"/>
            <a:ext cx="37071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69</cp:revision>
  <dcterms:created xsi:type="dcterms:W3CDTF">2015-09-16T06:44:00Z</dcterms:created>
  <dcterms:modified xsi:type="dcterms:W3CDTF">2023-12-13T04:37:25Z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