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2995" y="2938145"/>
            <a:ext cx="490537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8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38" y="2002417"/>
            <a:ext cx="1628571" cy="84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9047" y="2889722"/>
            <a:ext cx="885714" cy="156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9523" y="2822935"/>
            <a:ext cx="895238" cy="163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4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3076" y="3839568"/>
            <a:ext cx="1002396" cy="18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8448" y="3839568"/>
            <a:ext cx="1002396" cy="18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8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1345" y="1363018"/>
            <a:ext cx="1134251" cy="51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5584" y="4363331"/>
            <a:ext cx="2170852" cy="212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4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48619"/>
            <a:ext cx="1057142" cy="33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8571" y="1267696"/>
            <a:ext cx="4990476" cy="3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02170"/>
            <a:ext cx="1057142" cy="33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8571" y="1973554"/>
            <a:ext cx="5114285" cy="35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5238" y="2832029"/>
            <a:ext cx="295238" cy="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5238" y="2917876"/>
            <a:ext cx="295238" cy="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48571" y="2765259"/>
            <a:ext cx="1885714" cy="3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15238" y="3480655"/>
            <a:ext cx="2428571" cy="33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234205"/>
            <a:ext cx="1114285" cy="35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00952" y="4262821"/>
            <a:ext cx="276190" cy="28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29523" y="4224666"/>
            <a:ext cx="304761" cy="38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58095" y="4234205"/>
            <a:ext cx="2657142" cy="37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48571" y="4262821"/>
            <a:ext cx="1133333" cy="3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5238" y="4234205"/>
            <a:ext cx="2457143" cy="36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997294"/>
            <a:ext cx="2904761" cy="35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4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9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4761" y="2118853"/>
            <a:ext cx="552380" cy="36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0476" y="1248591"/>
            <a:ext cx="466666" cy="41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2116515"/>
            <a:ext cx="1009523" cy="46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0000" y="2154665"/>
            <a:ext cx="552380" cy="36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0000" y="3003514"/>
            <a:ext cx="523809" cy="41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1904" y="2993976"/>
            <a:ext cx="1047619" cy="46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86666" y="3928664"/>
            <a:ext cx="552380" cy="36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7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6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380" y="1324637"/>
            <a:ext cx="257142" cy="6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276983"/>
            <a:ext cx="5638095" cy="4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6666" y="1334168"/>
            <a:ext cx="419047" cy="3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1904" y="1276983"/>
            <a:ext cx="3104761" cy="4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87096"/>
            <a:ext cx="2247619" cy="4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81904" y="2115688"/>
            <a:ext cx="857142" cy="37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77142" y="2087096"/>
            <a:ext cx="3923809" cy="42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39047" y="2087096"/>
            <a:ext cx="866666" cy="4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58095" y="2115688"/>
            <a:ext cx="857142" cy="37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53333" y="2363488"/>
            <a:ext cx="142857" cy="15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2935332"/>
            <a:ext cx="485714" cy="3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77142" y="2906740"/>
            <a:ext cx="3980952" cy="4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10476" y="2906740"/>
            <a:ext cx="4695237" cy="4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726384"/>
            <a:ext cx="914285" cy="4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58095" y="3754976"/>
            <a:ext cx="1047619" cy="36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72380" y="3774038"/>
            <a:ext cx="1123809" cy="37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891428" y="3726384"/>
            <a:ext cx="5704761" cy="4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777142" y="3764507"/>
            <a:ext cx="266666" cy="31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4574620"/>
            <a:ext cx="523809" cy="36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43809" y="4546028"/>
            <a:ext cx="4723809" cy="4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129523" y="4574620"/>
            <a:ext cx="1523809" cy="3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691428" y="4546028"/>
            <a:ext cx="2295238" cy="4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5375202"/>
            <a:ext cx="952380" cy="36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643809" y="5356141"/>
            <a:ext cx="5552380" cy="42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215238" y="5356141"/>
            <a:ext cx="2000000" cy="4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0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5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91" y="5520266"/>
            <a:ext cx="1177433" cy="3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1838" y="5562933"/>
            <a:ext cx="307156" cy="27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6976" y="5520266"/>
            <a:ext cx="366881" cy="3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7986" y="5520266"/>
            <a:ext cx="2005049" cy="3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3953" y="5520266"/>
            <a:ext cx="4035694" cy="3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9359" y="6254133"/>
            <a:ext cx="1220093" cy="3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27434" y="6254133"/>
            <a:ext cx="4880374" cy="3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0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2023-12-12T09:37:39Z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