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44" r:id="rId6"/>
    <p:sldId id="333" r:id="rId7"/>
    <p:sldId id="332" r:id="rId8"/>
    <p:sldId id="331" r:id="rId9"/>
    <p:sldId id="330" r:id="rId10"/>
    <p:sldId id="329" r:id="rId11"/>
    <p:sldId id="327" r:id="rId12"/>
    <p:sldId id="345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88E"/>
    <a:srgbClr val="EE269C"/>
    <a:srgbClr val="EC008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985770"/>
            <a:ext cx="73152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 b="54058"/>
          <a:stretch>
            <a:fillRect/>
          </a:stretch>
        </p:blipFill>
        <p:spPr>
          <a:xfrm>
            <a:off x="720090" y="972185"/>
            <a:ext cx="10128975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391814"/>
            <a:ext cx="1904761" cy="4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0" r="24217"/>
          <a:stretch>
            <a:fillRect/>
          </a:stretch>
        </p:blipFill>
        <p:spPr>
          <a:xfrm>
            <a:off x="1415415" y="3285040"/>
            <a:ext cx="8184605" cy="225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42" r="15551"/>
          <a:stretch>
            <a:fillRect/>
          </a:stretch>
        </p:blipFill>
        <p:spPr>
          <a:xfrm>
            <a:off x="720090" y="1203510"/>
            <a:ext cx="9120595" cy="24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2380" y="1602956"/>
            <a:ext cx="495238" cy="4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2927480"/>
            <a:ext cx="495238" cy="4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0" r="24217"/>
          <a:stretch>
            <a:fillRect/>
          </a:stretch>
        </p:blipFill>
        <p:spPr>
          <a:xfrm>
            <a:off x="1271905" y="3645085"/>
            <a:ext cx="8184605" cy="225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720" y="3423285"/>
            <a:ext cx="7166610" cy="332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8461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76250" y="2764820"/>
            <a:ext cx="216379" cy="25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0534" y="4684820"/>
            <a:ext cx="216379" cy="26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0534" y="5334781"/>
            <a:ext cx="223841" cy="26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9319" y="5977271"/>
            <a:ext cx="216379" cy="25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29523" y="4143991"/>
            <a:ext cx="295238" cy="36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6666" y="5106067"/>
            <a:ext cx="523809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1904" y="5106067"/>
            <a:ext cx="304761" cy="36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3" b="41095"/>
          <a:stretch>
            <a:fillRect/>
          </a:stretch>
        </p:blipFill>
        <p:spPr>
          <a:xfrm>
            <a:off x="479425" y="1341120"/>
            <a:ext cx="11588115" cy="427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8360" y="1616710"/>
            <a:ext cx="12801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1900" y="3701415"/>
            <a:ext cx="27774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25" r="8980"/>
          <a:stretch>
            <a:fillRect/>
          </a:stretch>
        </p:blipFill>
        <p:spPr>
          <a:xfrm>
            <a:off x="623570" y="1700530"/>
            <a:ext cx="1087310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48525" y="1988820"/>
            <a:ext cx="40767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8750" y="3040380"/>
            <a:ext cx="4184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196975"/>
            <a:ext cx="11163300" cy="409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3505200"/>
            <a:ext cx="9715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9075" y="4581525"/>
            <a:ext cx="98107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432" b="72348"/>
          <a:stretch>
            <a:fillRect/>
          </a:stretch>
        </p:blipFill>
        <p:spPr>
          <a:xfrm>
            <a:off x="720090" y="972185"/>
            <a:ext cx="9048840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493010"/>
            <a:ext cx="7641590" cy="376428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772285" y="3840480"/>
            <a:ext cx="3891915" cy="1100455"/>
          </a:xfrm>
          <a:prstGeom prst="line">
            <a:avLst/>
          </a:prstGeom>
          <a:ln w="19050">
            <a:solidFill>
              <a:srgbClr val="EE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648075" y="3716655"/>
            <a:ext cx="3888105" cy="1224280"/>
          </a:xfrm>
          <a:prstGeom prst="line">
            <a:avLst/>
          </a:prstGeom>
          <a:ln w="19050">
            <a:solidFill>
              <a:srgbClr val="EC08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943735" y="3789045"/>
            <a:ext cx="3864610" cy="1275080"/>
          </a:xfrm>
          <a:prstGeom prst="line">
            <a:avLst/>
          </a:prstGeom>
          <a:ln w="19050">
            <a:solidFill>
              <a:srgbClr val="EC08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819525" y="3717290"/>
            <a:ext cx="3932555" cy="1278255"/>
          </a:xfrm>
          <a:prstGeom prst="line">
            <a:avLst/>
          </a:prstGeom>
          <a:ln w="19050">
            <a:solidFill>
              <a:srgbClr val="EE26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1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8154" y="2976480"/>
            <a:ext cx="314610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827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3392580"/>
            <a:ext cx="361904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4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0" r="24217"/>
          <a:stretch>
            <a:fillRect/>
          </a:stretch>
        </p:blipFill>
        <p:spPr>
          <a:xfrm>
            <a:off x="1559560" y="3069140"/>
            <a:ext cx="8184605" cy="225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68</cp:revision>
  <dcterms:created xsi:type="dcterms:W3CDTF">2015-09-16T06:44:00Z</dcterms:created>
  <dcterms:modified xsi:type="dcterms:W3CDTF">2023-12-13T15:51:50Z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