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50" r:id="rId8"/>
    <p:sldId id="334" r:id="rId9"/>
    <p:sldId id="333" r:id="rId10"/>
    <p:sldId id="332" r:id="rId11"/>
    <p:sldId id="331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0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2175" y="2232343"/>
            <a:ext cx="5102860" cy="2393315"/>
            <a:chOff x="5405" y="2224"/>
            <a:chExt cx="8036" cy="37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405" y="2224"/>
              <a:ext cx="8037" cy="211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5858" y="4719"/>
              <a:ext cx="7245" cy="127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9865360" cy="145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0" r="26222"/>
          <a:stretch>
            <a:fillRect/>
          </a:stretch>
        </p:blipFill>
        <p:spPr>
          <a:xfrm>
            <a:off x="2639695" y="2060575"/>
            <a:ext cx="7598410" cy="443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492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542798"/>
            <a:ext cx="4066666" cy="38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0" r="26222"/>
          <a:stretch>
            <a:fillRect/>
          </a:stretch>
        </p:blipFill>
        <p:spPr>
          <a:xfrm>
            <a:off x="2279650" y="2924810"/>
            <a:ext cx="6619875" cy="3868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328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2227580"/>
            <a:ext cx="650303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9555" y="2352675"/>
            <a:ext cx="138366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165471"/>
            <a:ext cx="4780952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0" r="26222"/>
          <a:stretch>
            <a:fillRect/>
          </a:stretch>
        </p:blipFill>
        <p:spPr>
          <a:xfrm>
            <a:off x="3143885" y="3573145"/>
            <a:ext cx="5413375" cy="316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7960"/>
            <a:ext cx="10800000" cy="4002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475500"/>
            <a:ext cx="7895238" cy="38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209310"/>
            <a:ext cx="7828571" cy="38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962180"/>
            <a:ext cx="990476" cy="34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0" r="26222"/>
          <a:stretch>
            <a:fillRect/>
          </a:stretch>
        </p:blipFill>
        <p:spPr>
          <a:xfrm>
            <a:off x="3359785" y="3644900"/>
            <a:ext cx="5413375" cy="316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1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3633" y="4190823"/>
            <a:ext cx="498831" cy="31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1350" y="4190823"/>
            <a:ext cx="481016" cy="31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070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55753" y="3852735"/>
            <a:ext cx="2095702" cy="4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5379" y="4580735"/>
            <a:ext cx="2143696" cy="4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1180" y="5324475"/>
            <a:ext cx="386397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3815" y="6052735"/>
            <a:ext cx="3015572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277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2857" y="3863291"/>
            <a:ext cx="809523" cy="382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97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6" b="50564"/>
          <a:stretch>
            <a:fillRect/>
          </a:stretch>
        </p:blipFill>
        <p:spPr>
          <a:xfrm>
            <a:off x="720090" y="756920"/>
            <a:ext cx="10560775" cy="173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8095" y="1014500"/>
            <a:ext cx="980952" cy="46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8571" y="1921454"/>
            <a:ext cx="295238" cy="36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3" r="5884"/>
          <a:stretch>
            <a:fillRect/>
          </a:stretch>
        </p:blipFill>
        <p:spPr>
          <a:xfrm>
            <a:off x="1343660" y="2492375"/>
            <a:ext cx="8590280" cy="4171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36" r="13552"/>
          <a:stretch>
            <a:fillRect/>
          </a:stretch>
        </p:blipFill>
        <p:spPr>
          <a:xfrm>
            <a:off x="720090" y="843465"/>
            <a:ext cx="9336495" cy="177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34285" y="1139856"/>
            <a:ext cx="1704761" cy="36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0265" y="2018030"/>
            <a:ext cx="206375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3" r="5884"/>
          <a:stretch>
            <a:fillRect/>
          </a:stretch>
        </p:blipFill>
        <p:spPr>
          <a:xfrm>
            <a:off x="1703705" y="2420620"/>
            <a:ext cx="8214360" cy="3988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10408920" cy="247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8715" y="765175"/>
            <a:ext cx="68199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5685" y="1708785"/>
            <a:ext cx="69278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2035" y="2469515"/>
            <a:ext cx="67373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3" r="5884"/>
          <a:stretch>
            <a:fillRect/>
          </a:stretch>
        </p:blipFill>
        <p:spPr>
          <a:xfrm>
            <a:off x="1703705" y="2924810"/>
            <a:ext cx="7950835" cy="386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50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9465" y="3766185"/>
            <a:ext cx="458597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2147" y="4522567"/>
            <a:ext cx="558577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4865" y="5164455"/>
            <a:ext cx="454914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94960" y="5984059"/>
            <a:ext cx="2294466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6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81904" y="1257957"/>
            <a:ext cx="723809" cy="33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1428" y="2058637"/>
            <a:ext cx="723809" cy="33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6190" y="2849786"/>
            <a:ext cx="514285" cy="33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17" t="47649" r="5674"/>
          <a:stretch>
            <a:fillRect/>
          </a:stretch>
        </p:blipFill>
        <p:spPr>
          <a:xfrm>
            <a:off x="4368165" y="3500940"/>
            <a:ext cx="3168015" cy="3015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71</cp:revision>
  <dcterms:created xsi:type="dcterms:W3CDTF">2015-09-16T06:44:00Z</dcterms:created>
  <dcterms:modified xsi:type="dcterms:W3CDTF">2023-12-13T07:00:44Z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