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4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2833370"/>
            <a:ext cx="88487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2082800"/>
            <a:ext cx="686498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9136" r="16885" b="3636"/>
          <a:stretch>
            <a:fillRect/>
          </a:stretch>
        </p:blipFill>
        <p:spPr>
          <a:xfrm>
            <a:off x="2567940" y="2924810"/>
            <a:ext cx="6847840" cy="38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41079"/>
          <a:stretch>
            <a:fillRect/>
          </a:stretch>
        </p:blipFill>
        <p:spPr>
          <a:xfrm>
            <a:off x="720090" y="685165"/>
            <a:ext cx="8832305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256780"/>
            <a:ext cx="276190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2085890"/>
            <a:ext cx="285714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04" y="2915000"/>
            <a:ext cx="1190476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9136" r="16885" b="3636"/>
          <a:stretch>
            <a:fillRect/>
          </a:stretch>
        </p:blipFill>
        <p:spPr>
          <a:xfrm>
            <a:off x="3648075" y="3644900"/>
            <a:ext cx="5516880" cy="311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80" r="20219"/>
          <a:stretch>
            <a:fillRect/>
          </a:stretch>
        </p:blipFill>
        <p:spPr>
          <a:xfrm>
            <a:off x="426720" y="791210"/>
            <a:ext cx="9203690" cy="176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40145" y="838835"/>
            <a:ext cx="8953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4155" y="1774825"/>
            <a:ext cx="10071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9136" r="16885" b="3636"/>
          <a:stretch>
            <a:fillRect/>
          </a:stretch>
        </p:blipFill>
        <p:spPr>
          <a:xfrm>
            <a:off x="2495550" y="2492375"/>
            <a:ext cx="7216140" cy="407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52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875769"/>
            <a:ext cx="980952" cy="34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1715242"/>
            <a:ext cx="971428" cy="35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9136" r="16885" b="3636"/>
          <a:stretch>
            <a:fillRect/>
          </a:stretch>
        </p:blipFill>
        <p:spPr>
          <a:xfrm>
            <a:off x="2712085" y="3068955"/>
            <a:ext cx="661289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01090" y="977265"/>
            <a:ext cx="320167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211070"/>
            <a:ext cx="151447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558359"/>
            <a:ext cx="1657142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02772"/>
            <a:ext cx="4314285" cy="38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1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48133" y="3477718"/>
            <a:ext cx="456796" cy="29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7804" y="3477718"/>
            <a:ext cx="448920" cy="29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6003" y="3477718"/>
            <a:ext cx="448920" cy="29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4472" y="4691179"/>
            <a:ext cx="244150" cy="29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0750" y="6164580"/>
            <a:ext cx="123063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4795" y="6164667"/>
            <a:ext cx="464672" cy="30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096761"/>
            <a:ext cx="990476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2096761"/>
            <a:ext cx="1019047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4794283"/>
            <a:ext cx="771428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5910" y="3616960"/>
            <a:ext cx="235077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3642635"/>
            <a:ext cx="1304760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3065" y="4462780"/>
            <a:ext cx="146812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705" y="4286250"/>
            <a:ext cx="14408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73680"/>
            <a:ext cx="241109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145" y="2780665"/>
            <a:ext cx="19151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93075"/>
            <a:ext cx="1780952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395" y="3559810"/>
            <a:ext cx="185864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453744"/>
            <a:ext cx="3390476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142" y="4453744"/>
            <a:ext cx="2933332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0000" y="5588889"/>
            <a:ext cx="942857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070" y="5240020"/>
            <a:ext cx="111379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1340" y="3305175"/>
            <a:ext cx="307657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1105" y="3328035"/>
            <a:ext cx="316230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58095" y="4945439"/>
            <a:ext cx="942857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06005" y="4600575"/>
            <a:ext cx="115252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3" grpId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1805305"/>
            <a:ext cx="817181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2744580"/>
            <a:ext cx="942857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9136" r="16885" b="3636"/>
          <a:stretch>
            <a:fillRect/>
          </a:stretch>
        </p:blipFill>
        <p:spPr>
          <a:xfrm>
            <a:off x="2999740" y="2780665"/>
            <a:ext cx="7052310" cy="398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74</cp:revision>
  <dcterms:created xsi:type="dcterms:W3CDTF">2015-09-16T06:44:00Z</dcterms:created>
  <dcterms:modified xsi:type="dcterms:W3CDTF">2023-12-13T05:13:42Z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