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2225" y="2938145"/>
            <a:ext cx="7067550" cy="981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668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74177" y="2010826"/>
            <a:ext cx="4353158" cy="270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79875" y="2636520"/>
            <a:ext cx="1722755" cy="32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45159" y="3294580"/>
            <a:ext cx="1602907" cy="304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01770" y="4257675"/>
            <a:ext cx="4599305" cy="2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64287" y="4941501"/>
            <a:ext cx="1974106" cy="270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664287" y="5574932"/>
            <a:ext cx="2142833" cy="304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8" grpId="0" bldLvl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588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30450" y="4103650"/>
            <a:ext cx="2588502" cy="298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58004" y="4821320"/>
            <a:ext cx="1964654" cy="288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58004" y="5511029"/>
            <a:ext cx="1601519" cy="326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11300" y="6238240"/>
            <a:ext cx="4783455" cy="372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1484445"/>
            <a:ext cx="10800000" cy="4213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6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86392"/>
            <a:ext cx="4419047" cy="314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1791970"/>
            <a:ext cx="479425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48571" y="2573493"/>
            <a:ext cx="3714285" cy="305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307511"/>
            <a:ext cx="2171428" cy="305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4022725"/>
            <a:ext cx="5657850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0960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868838" y="3422317"/>
            <a:ext cx="988242" cy="33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64705" y="4242627"/>
            <a:ext cx="525282" cy="33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84750" y="5053965"/>
            <a:ext cx="930910" cy="34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72970" y="5865413"/>
            <a:ext cx="721149" cy="347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4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86655" y="2097405"/>
            <a:ext cx="116713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20000" y="2964750"/>
            <a:ext cx="1066666" cy="381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39047" y="4709598"/>
            <a:ext cx="561904" cy="362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89550"/>
            <a:ext cx="10800000" cy="33831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34285" y="3605070"/>
            <a:ext cx="323809" cy="362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15238" y="4481825"/>
            <a:ext cx="304761" cy="362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9020"/>
            <a:ext cx="10800000" cy="4500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43755" y="3280410"/>
            <a:ext cx="132842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81904" y="4262623"/>
            <a:ext cx="1361904" cy="371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89550"/>
            <a:ext cx="10800000" cy="2724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48571" y="3766553"/>
            <a:ext cx="561904" cy="371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2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10476" y="3260242"/>
            <a:ext cx="390476" cy="333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43809" y="5891722"/>
            <a:ext cx="466666" cy="457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1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34285" y="2220128"/>
            <a:ext cx="390476" cy="342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8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53333" y="2172893"/>
            <a:ext cx="276190" cy="333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29523" y="2172893"/>
            <a:ext cx="485714" cy="333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63</cp:revision>
  <dcterms:created xsi:type="dcterms:W3CDTF">2015-09-16T06:44:00Z</dcterms:created>
  <dcterms:modified xsi:type="dcterms:W3CDTF">2023-12-13T06:07:23Z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