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3745" y="2938145"/>
            <a:ext cx="5604510" cy="982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131050" y="4940935"/>
            <a:ext cx="28124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45"/>
            <a:ext cx="3190476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2913"/>
            <a:ext cx="3190476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45046"/>
            <a:ext cx="3390476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07740"/>
            <a:ext cx="86544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08378"/>
            <a:ext cx="2247619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96965" y="911225"/>
            <a:ext cx="3264535" cy="200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620395"/>
            <a:ext cx="31242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36295"/>
            <a:ext cx="9013190" cy="157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2348865"/>
            <a:ext cx="7354570" cy="420624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732405" y="4080510"/>
            <a:ext cx="3796030" cy="1292860"/>
          </a:xfrm>
          <a:prstGeom prst="line">
            <a:avLst/>
          </a:prstGeom>
          <a:ln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567940" y="4080510"/>
            <a:ext cx="1811655" cy="1508760"/>
          </a:xfrm>
          <a:prstGeom prst="line">
            <a:avLst/>
          </a:prstGeom>
          <a:ln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84290" y="4004945"/>
            <a:ext cx="1727835" cy="1440180"/>
          </a:xfrm>
          <a:prstGeom prst="line">
            <a:avLst/>
          </a:prstGeom>
          <a:ln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539615" y="4077335"/>
            <a:ext cx="3356610" cy="1444625"/>
          </a:xfrm>
          <a:prstGeom prst="line">
            <a:avLst/>
          </a:prstGeom>
          <a:ln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1353547"/>
            <a:ext cx="3076190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26182"/>
            <a:ext cx="1904761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98817"/>
            <a:ext cx="1942857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42995"/>
            <a:ext cx="54209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1429311"/>
            <a:ext cx="942857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1600802"/>
            <a:ext cx="904761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095" y="3087063"/>
            <a:ext cx="961904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6190" y="3106118"/>
            <a:ext cx="400000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3029899"/>
            <a:ext cx="961904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6666" y="3106118"/>
            <a:ext cx="400000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1428" y="4678124"/>
            <a:ext cx="942857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0952" y="4678124"/>
            <a:ext cx="942857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2088385"/>
            <a:ext cx="1000000" cy="41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3023477"/>
            <a:ext cx="923809" cy="39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380" y="3009490"/>
            <a:ext cx="895237" cy="41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3949027"/>
            <a:ext cx="200000" cy="35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4019712"/>
            <a:ext cx="1019047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8571" y="4962599"/>
            <a:ext cx="295238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4962599"/>
            <a:ext cx="295238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095" y="1257970"/>
            <a:ext cx="304761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2173074"/>
            <a:ext cx="514285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3078647"/>
            <a:ext cx="304761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565" y="3996690"/>
            <a:ext cx="131445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2564707"/>
            <a:ext cx="371428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153040"/>
            <a:ext cx="361904" cy="3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2050435"/>
            <a:ext cx="371428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67</cp:revision>
  <dcterms:created xsi:type="dcterms:W3CDTF">2015-09-16T06:44:00Z</dcterms:created>
  <dcterms:modified xsi:type="dcterms:W3CDTF">2023-12-13T15:36:48Z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