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2" r:id="rId7"/>
    <p:sldId id="346" r:id="rId8"/>
    <p:sldId id="331" r:id="rId9"/>
    <p:sldId id="330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3725" y="2895600"/>
            <a:ext cx="592455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33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090285"/>
            <a:ext cx="2095238" cy="29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00335"/>
            <a:ext cx="3095238" cy="29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710385"/>
            <a:ext cx="1904761" cy="28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482340"/>
            <a:ext cx="571119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15640" y="3861435"/>
            <a:ext cx="6308090" cy="2631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29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80278" y="4534886"/>
            <a:ext cx="2240496" cy="23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265" y="5165725"/>
            <a:ext cx="353187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0645" y="5706110"/>
            <a:ext cx="509143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72860" y="6397979"/>
            <a:ext cx="3494284" cy="282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bldLvl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758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81904" y="4435786"/>
            <a:ext cx="1933333" cy="44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39047" y="4445325"/>
            <a:ext cx="1961904" cy="43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53333" y="2183082"/>
            <a:ext cx="561904" cy="362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0740" y="4003675"/>
            <a:ext cx="1847850" cy="100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14930" y="5536565"/>
            <a:ext cx="183832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1187265"/>
            <a:ext cx="10800000" cy="3773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68598" y="1539838"/>
            <a:ext cx="1057142" cy="46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6217" y="3493289"/>
            <a:ext cx="552380" cy="37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11500" y="4446270"/>
            <a:ext cx="257619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2" b="48602"/>
          <a:stretch>
            <a:fillRect/>
          </a:stretch>
        </p:blipFill>
        <p:spPr>
          <a:xfrm>
            <a:off x="839470" y="1412240"/>
            <a:ext cx="9817100" cy="3783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2305" y="2708910"/>
            <a:ext cx="49657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4695" y="4455160"/>
            <a:ext cx="47180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2" r="3660"/>
          <a:stretch>
            <a:fillRect/>
          </a:stretch>
        </p:blipFill>
        <p:spPr>
          <a:xfrm>
            <a:off x="551815" y="1340485"/>
            <a:ext cx="10190480" cy="3775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434195" y="2564765"/>
            <a:ext cx="58801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96730" y="4432935"/>
            <a:ext cx="64770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95" y="511175"/>
            <a:ext cx="7324090" cy="596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9515" y="5455920"/>
            <a:ext cx="556768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8220" y="6024880"/>
            <a:ext cx="590740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3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3833508"/>
            <a:ext cx="2304761" cy="29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142" y="4644269"/>
            <a:ext cx="2838095" cy="29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340" y="5402580"/>
            <a:ext cx="292100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9715" y="6227445"/>
            <a:ext cx="677608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2" t="16321" r="8176" b="19696"/>
          <a:stretch>
            <a:fillRect/>
          </a:stretch>
        </p:blipFill>
        <p:spPr>
          <a:xfrm>
            <a:off x="7031990" y="3068955"/>
            <a:ext cx="4747260" cy="3031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8688" y="6137919"/>
            <a:ext cx="507612" cy="24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2290" y="6137919"/>
            <a:ext cx="636665" cy="24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4947" y="6137919"/>
            <a:ext cx="636665" cy="24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64</cp:revision>
  <dcterms:created xsi:type="dcterms:W3CDTF">2015-09-16T06:44:00Z</dcterms:created>
  <dcterms:modified xsi:type="dcterms:W3CDTF">2023-12-12T07:29:29Z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