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52040" y="1978660"/>
            <a:ext cx="7429500" cy="2900680"/>
            <a:chOff x="3704" y="2338"/>
            <a:chExt cx="11700" cy="4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4" y="2338"/>
              <a:ext cx="11700" cy="211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833" y="5286"/>
              <a:ext cx="11535" cy="16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96190" y="4774481"/>
            <a:ext cx="1476190" cy="4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285" y="4774481"/>
            <a:ext cx="1561904" cy="4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59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1924117"/>
            <a:ext cx="304761" cy="36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3735163"/>
            <a:ext cx="304761" cy="36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5555742"/>
            <a:ext cx="514285" cy="36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35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4500" y="5240020"/>
            <a:ext cx="589280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2915" y="5800090"/>
            <a:ext cx="575183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45615" y="6354445"/>
            <a:ext cx="132715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0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9175" y="5210989"/>
            <a:ext cx="6004413" cy="28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390" y="5798820"/>
            <a:ext cx="610552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9035" y="6374765"/>
            <a:ext cx="273494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3500755"/>
            <a:ext cx="6940550" cy="310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1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370" y="2132965"/>
            <a:ext cx="5899150" cy="451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9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060575"/>
            <a:ext cx="5046980" cy="469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2023-12-12T09:04:56Z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