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44" r:id="rId6"/>
    <p:sldId id="333" r:id="rId7"/>
    <p:sldId id="332" r:id="rId8"/>
    <p:sldId id="331" r:id="rId9"/>
    <p:sldId id="346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8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38375" y="3004820"/>
            <a:ext cx="77152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4107659"/>
            <a:ext cx="5752380" cy="7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5251365"/>
            <a:ext cx="2009523" cy="2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5918526"/>
            <a:ext cx="2257142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2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7844" y="5038964"/>
            <a:ext cx="2021945" cy="29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362" y="5673853"/>
            <a:ext cx="2527432" cy="33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0218" y="6336345"/>
            <a:ext cx="6892997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763289"/>
            <a:ext cx="4914285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496956"/>
            <a:ext cx="3247619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154397"/>
            <a:ext cx="2628571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4850130"/>
            <a:ext cx="80156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5545505"/>
            <a:ext cx="1390476" cy="35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28660" y="1844675"/>
            <a:ext cx="2724150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124480"/>
            <a:ext cx="4533333" cy="7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77610"/>
            <a:ext cx="3323809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25650"/>
            <a:ext cx="2104761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40455"/>
            <a:ext cx="37769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8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" b="28593"/>
          <a:stretch>
            <a:fillRect/>
          </a:stretch>
        </p:blipFill>
        <p:spPr>
          <a:xfrm>
            <a:off x="839470" y="548640"/>
            <a:ext cx="8953500" cy="388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5100" y="2280920"/>
            <a:ext cx="208089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3730" y="3109595"/>
            <a:ext cx="4845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6855" y="3140710"/>
            <a:ext cx="157543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3961130"/>
            <a:ext cx="65468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5640" y="3932555"/>
            <a:ext cx="3441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84065" y="3717290"/>
            <a:ext cx="7089140" cy="299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7" r="10845"/>
          <a:stretch>
            <a:fillRect/>
          </a:stretch>
        </p:blipFill>
        <p:spPr>
          <a:xfrm>
            <a:off x="1007110" y="1354005"/>
            <a:ext cx="8544650" cy="164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959676" y="1672810"/>
            <a:ext cx="1419874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93315" y="2527300"/>
            <a:ext cx="218694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03855" y="3404235"/>
            <a:ext cx="6629400" cy="279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142" y="2298235"/>
            <a:ext cx="304761" cy="37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8955" y="4168140"/>
            <a:ext cx="158432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5093825"/>
            <a:ext cx="1323809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1904" y="5093825"/>
            <a:ext cx="1057142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190" y="4030157"/>
            <a:ext cx="552380" cy="3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380" y="4449343"/>
            <a:ext cx="1342857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5" b="46100"/>
          <a:stretch>
            <a:fillRect/>
          </a:stretch>
        </p:blipFill>
        <p:spPr>
          <a:xfrm>
            <a:off x="720090" y="972185"/>
            <a:ext cx="9624785" cy="310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5128" y="2061969"/>
            <a:ext cx="414092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435" y="2877185"/>
            <a:ext cx="635762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3840" y="3644900"/>
            <a:ext cx="6569710" cy="295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1" r="21302"/>
          <a:stretch>
            <a:fillRect/>
          </a:stretch>
        </p:blipFill>
        <p:spPr>
          <a:xfrm>
            <a:off x="720090" y="920935"/>
            <a:ext cx="7896315" cy="22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95400" y="1791970"/>
            <a:ext cx="581152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1435" y="2728595"/>
            <a:ext cx="668401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885" y="3789045"/>
            <a:ext cx="5972175" cy="268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3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1986915"/>
            <a:ext cx="612902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699258"/>
            <a:ext cx="6457142" cy="38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3140710"/>
            <a:ext cx="6226810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2023-12-14T10:54:13Z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