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7" r:id="rId6"/>
    <p:sldId id="334" r:id="rId7"/>
    <p:sldId id="348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66720"/>
            <a:ext cx="62388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1965"/>
            <a:ext cx="10800000" cy="327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1" t="32642" r="12736" b="18598"/>
          <a:stretch>
            <a:fillRect/>
          </a:stretch>
        </p:blipFill>
        <p:spPr>
          <a:xfrm>
            <a:off x="4368165" y="3716655"/>
            <a:ext cx="367220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340" y="3539490"/>
            <a:ext cx="3736340" cy="2813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986405"/>
            <a:ext cx="78517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572510"/>
            <a:ext cx="3736340" cy="2813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4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" y="644525"/>
            <a:ext cx="10271760" cy="400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9805" y="1646555"/>
            <a:ext cx="5791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9895" y="1680845"/>
            <a:ext cx="36322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065" y="1626235"/>
            <a:ext cx="87185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7855" y="2420620"/>
            <a:ext cx="35814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6240" y="2501900"/>
            <a:ext cx="9321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3284855"/>
            <a:ext cx="26797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1300" y="3199130"/>
            <a:ext cx="10591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2470" y="4076700"/>
            <a:ext cx="26289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5" t="55154" r="14855"/>
          <a:stretch>
            <a:fillRect/>
          </a:stretch>
        </p:blipFill>
        <p:spPr>
          <a:xfrm>
            <a:off x="3001645" y="4461510"/>
            <a:ext cx="6187440" cy="233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2029672"/>
            <a:ext cx="904761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039201"/>
            <a:ext cx="190476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2849130"/>
            <a:ext cx="400000" cy="3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2380" y="2868187"/>
            <a:ext cx="409523" cy="36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3333" y="2830073"/>
            <a:ext cx="676190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0000" y="2877716"/>
            <a:ext cx="190476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5" t="55154" r="14855"/>
          <a:stretch>
            <a:fillRect/>
          </a:stretch>
        </p:blipFill>
        <p:spPr>
          <a:xfrm>
            <a:off x="2352040" y="4076515"/>
            <a:ext cx="6840220" cy="258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6324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" b="32353"/>
          <a:stretch>
            <a:fillRect/>
          </a:stretch>
        </p:blipFill>
        <p:spPr>
          <a:xfrm>
            <a:off x="839470" y="548640"/>
            <a:ext cx="827913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8017" y="2205446"/>
            <a:ext cx="42830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480" y="2204720"/>
            <a:ext cx="44704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996565"/>
            <a:ext cx="9664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5699" y="2996853"/>
            <a:ext cx="1056487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29997" r="5501"/>
          <a:stretch>
            <a:fillRect/>
          </a:stretch>
        </p:blipFill>
        <p:spPr>
          <a:xfrm>
            <a:off x="7536180" y="2493010"/>
            <a:ext cx="4540885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9" r="13496"/>
          <a:stretch>
            <a:fillRect/>
          </a:stretch>
        </p:blipFill>
        <p:spPr>
          <a:xfrm>
            <a:off x="720090" y="921570"/>
            <a:ext cx="9336495" cy="207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09738" y="1267979"/>
            <a:ext cx="1075523" cy="44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5964" y="2248607"/>
            <a:ext cx="1066005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29997" r="5501"/>
          <a:stretch>
            <a:fillRect/>
          </a:stretch>
        </p:blipFill>
        <p:spPr>
          <a:xfrm>
            <a:off x="3863975" y="2924810"/>
            <a:ext cx="4718050" cy="357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 b="55796"/>
          <a:stretch>
            <a:fillRect/>
          </a:stretch>
        </p:blipFill>
        <p:spPr>
          <a:xfrm>
            <a:off x="720090" y="972185"/>
            <a:ext cx="8760550" cy="166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143607"/>
            <a:ext cx="466666" cy="3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1172209"/>
            <a:ext cx="409523" cy="32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904" y="2039782"/>
            <a:ext cx="714285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2077917"/>
            <a:ext cx="1066666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29997" r="5501"/>
          <a:stretch>
            <a:fillRect/>
          </a:stretch>
        </p:blipFill>
        <p:spPr>
          <a:xfrm>
            <a:off x="3863975" y="2780665"/>
            <a:ext cx="4718050" cy="357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6" r="18220"/>
          <a:stretch>
            <a:fillRect/>
          </a:stretch>
        </p:blipFill>
        <p:spPr>
          <a:xfrm>
            <a:off x="720090" y="699955"/>
            <a:ext cx="8832305" cy="202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15238" y="1003087"/>
            <a:ext cx="466666" cy="3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8095" y="993553"/>
            <a:ext cx="447619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380" y="1889727"/>
            <a:ext cx="723809" cy="4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0952" y="1937396"/>
            <a:ext cx="1066666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29997" r="5501"/>
          <a:stretch>
            <a:fillRect/>
          </a:stretch>
        </p:blipFill>
        <p:spPr>
          <a:xfrm>
            <a:off x="3792220" y="2636520"/>
            <a:ext cx="4718050" cy="357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91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772285"/>
            <a:ext cx="7668895" cy="44500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909320"/>
            <a:ext cx="9362440" cy="316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" r="15401"/>
          <a:stretch>
            <a:fillRect/>
          </a:stretch>
        </p:blipFill>
        <p:spPr>
          <a:xfrm>
            <a:off x="6816090" y="2277110"/>
            <a:ext cx="5161915" cy="314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090" y="2421255"/>
            <a:ext cx="5201920" cy="294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44758" y="4654622"/>
            <a:ext cx="424568" cy="31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0035" y="4673508"/>
            <a:ext cx="367959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5841" y="5495016"/>
            <a:ext cx="509482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50457" y="6240983"/>
            <a:ext cx="509482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68</cp:revision>
  <dcterms:created xsi:type="dcterms:W3CDTF">2015-09-16T06:44:00Z</dcterms:created>
  <dcterms:modified xsi:type="dcterms:W3CDTF">2023-12-13T06:45:04Z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